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88" r:id="rId3"/>
    <p:sldId id="273" r:id="rId4"/>
    <p:sldId id="274" r:id="rId5"/>
    <p:sldId id="290" r:id="rId6"/>
    <p:sldId id="294" r:id="rId7"/>
    <p:sldId id="275" r:id="rId8"/>
    <p:sldId id="276" r:id="rId9"/>
    <p:sldId id="291" r:id="rId10"/>
    <p:sldId id="278" r:id="rId11"/>
    <p:sldId id="279" r:id="rId12"/>
    <p:sldId id="262" r:id="rId13"/>
    <p:sldId id="271" r:id="rId14"/>
    <p:sldId id="29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1" d="100"/>
          <a:sy n="81" d="100"/>
        </p:scale>
        <p:origin x="1459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665BB-61E9-43BA-999F-4B48EB08E7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7F02CB-BA1F-487B-B6B2-334CBD457AC4}">
      <dgm:prSet custT="1"/>
      <dgm:spPr/>
      <dgm:t>
        <a:bodyPr/>
        <a:lstStyle/>
        <a:p>
          <a:r>
            <a:rPr lang="hr-HR" sz="2800" dirty="0"/>
            <a:t>Načini vlastitu piramidu vrijednosti i </a:t>
          </a:r>
        </a:p>
      </dgm:t>
    </dgm:pt>
    <dgm:pt modelId="{04D87EDE-0593-46D9-878E-4EEA81A95304}" type="parTrans" cxnId="{BDC450C4-9746-4F50-B7AC-97232A5AE2D7}">
      <dgm:prSet/>
      <dgm:spPr/>
      <dgm:t>
        <a:bodyPr/>
        <a:lstStyle/>
        <a:p>
          <a:endParaRPr lang="hr-HR"/>
        </a:p>
      </dgm:t>
    </dgm:pt>
    <dgm:pt modelId="{7DA143C6-6145-4591-98F5-3CE7519692D2}" type="sibTrans" cxnId="{BDC450C4-9746-4F50-B7AC-97232A5AE2D7}">
      <dgm:prSet/>
      <dgm:spPr/>
      <dgm:t>
        <a:bodyPr/>
        <a:lstStyle/>
        <a:p>
          <a:endParaRPr lang="hr-HR"/>
        </a:p>
      </dgm:t>
    </dgm:pt>
    <dgm:pt modelId="{9097A033-618B-4B55-AEED-402DC41C6630}">
      <dgm:prSet custT="1"/>
      <dgm:spPr/>
      <dgm:t>
        <a:bodyPr/>
        <a:lstStyle/>
        <a:p>
          <a:r>
            <a:rPr lang="hr-HR" sz="2800" dirty="0"/>
            <a:t>piramidu vrijednosti današnjeg društva</a:t>
          </a:r>
        </a:p>
      </dgm:t>
    </dgm:pt>
    <dgm:pt modelId="{BDD06966-D5C7-42C6-824C-1FEEEDCAF73B}" type="parTrans" cxnId="{FC907746-9C84-4F59-BA0E-D3344FEA666B}">
      <dgm:prSet/>
      <dgm:spPr/>
      <dgm:t>
        <a:bodyPr/>
        <a:lstStyle/>
        <a:p>
          <a:endParaRPr lang="hr-HR"/>
        </a:p>
      </dgm:t>
    </dgm:pt>
    <dgm:pt modelId="{A2CF4FCC-1BDA-47FE-8C35-FB4E56ABB11F}" type="sibTrans" cxnId="{FC907746-9C84-4F59-BA0E-D3344FEA666B}">
      <dgm:prSet/>
      <dgm:spPr/>
      <dgm:t>
        <a:bodyPr/>
        <a:lstStyle/>
        <a:p>
          <a:endParaRPr lang="hr-HR"/>
        </a:p>
      </dgm:t>
    </dgm:pt>
    <dgm:pt modelId="{8B200271-3850-454E-ABF3-DD5A7C36E213}">
      <dgm:prSet custT="1"/>
      <dgm:spPr/>
      <dgm:t>
        <a:bodyPr/>
        <a:lstStyle/>
        <a:p>
          <a:r>
            <a:rPr lang="hr-HR" sz="2800" dirty="0"/>
            <a:t>s tim da jedno mjesto mogu dijeliti najviše tri vrijednosti </a:t>
          </a:r>
        </a:p>
      </dgm:t>
    </dgm:pt>
    <dgm:pt modelId="{4B2B5719-39D1-4315-8662-E5192CD1827D}" type="parTrans" cxnId="{DB5CDBF7-B766-460A-B8D5-24071BFEA2C8}">
      <dgm:prSet/>
      <dgm:spPr/>
      <dgm:t>
        <a:bodyPr/>
        <a:lstStyle/>
        <a:p>
          <a:endParaRPr lang="hr-HR"/>
        </a:p>
      </dgm:t>
    </dgm:pt>
    <dgm:pt modelId="{FB89EE82-07AF-4936-B5DF-5E076D436CED}" type="sibTrans" cxnId="{DB5CDBF7-B766-460A-B8D5-24071BFEA2C8}">
      <dgm:prSet/>
      <dgm:spPr/>
      <dgm:t>
        <a:bodyPr/>
        <a:lstStyle/>
        <a:p>
          <a:endParaRPr lang="hr-HR"/>
        </a:p>
      </dgm:t>
    </dgm:pt>
    <dgm:pt modelId="{C6CF41FF-883B-4E05-B4F3-27FF1590045D}">
      <dgm:prSet custT="1"/>
      <dgm:spPr/>
      <dgm:t>
        <a:bodyPr/>
        <a:lstStyle/>
        <a:p>
          <a:r>
            <a:rPr lang="hr-HR" sz="2800" dirty="0">
              <a:solidFill>
                <a:srgbClr val="FF0000"/>
              </a:solidFill>
            </a:rPr>
            <a:t>Ponuđene vrijednosti su:</a:t>
          </a:r>
        </a:p>
      </dgm:t>
    </dgm:pt>
    <dgm:pt modelId="{1099D034-C036-4B0B-A629-4D9ECE659B74}" type="parTrans" cxnId="{9FADBD87-733D-4C2F-914C-3CD7A5C97DC0}">
      <dgm:prSet/>
      <dgm:spPr/>
      <dgm:t>
        <a:bodyPr/>
        <a:lstStyle/>
        <a:p>
          <a:endParaRPr lang="hr-HR"/>
        </a:p>
      </dgm:t>
    </dgm:pt>
    <dgm:pt modelId="{38478B7F-1A50-4991-8B52-56F485F3671B}" type="sibTrans" cxnId="{9FADBD87-733D-4C2F-914C-3CD7A5C97DC0}">
      <dgm:prSet/>
      <dgm:spPr/>
      <dgm:t>
        <a:bodyPr/>
        <a:lstStyle/>
        <a:p>
          <a:endParaRPr lang="hr-HR"/>
        </a:p>
      </dgm:t>
    </dgm:pt>
    <dgm:pt modelId="{E4924CD6-32E9-44A1-BB58-25D7BCEAD007}">
      <dgm:prSet/>
      <dgm:spPr/>
      <dgm:t>
        <a:bodyPr/>
        <a:lstStyle/>
        <a:p>
          <a:r>
            <a:rPr lang="hr-HR"/>
            <a:t>sloboda, novac, mir, moć,  inteligencija, ljepota, dobrota, istina, uspjeh, slava, užitak, altruizam, znanje, odgovornost, marljivost, skromnost, samopouzdanje, pravednost, obrazovanje, poštenje, zajedništvo</a:t>
          </a:r>
        </a:p>
      </dgm:t>
    </dgm:pt>
    <dgm:pt modelId="{04414318-11D6-40D8-992A-661071D3F7D1}" type="parTrans" cxnId="{807A16AC-654F-4B4A-90EA-2B28E8D35D58}">
      <dgm:prSet/>
      <dgm:spPr/>
      <dgm:t>
        <a:bodyPr/>
        <a:lstStyle/>
        <a:p>
          <a:endParaRPr lang="hr-HR"/>
        </a:p>
      </dgm:t>
    </dgm:pt>
    <dgm:pt modelId="{6D89A91C-FB91-4747-8914-655C02D1943D}" type="sibTrans" cxnId="{807A16AC-654F-4B4A-90EA-2B28E8D35D58}">
      <dgm:prSet/>
      <dgm:spPr/>
      <dgm:t>
        <a:bodyPr/>
        <a:lstStyle/>
        <a:p>
          <a:endParaRPr lang="hr-HR"/>
        </a:p>
      </dgm:t>
    </dgm:pt>
    <dgm:pt modelId="{FF333989-812C-49C1-915B-598DE7DA004C}" type="pres">
      <dgm:prSet presAssocID="{4DA665BB-61E9-43BA-999F-4B48EB08E79C}" presName="vert0" presStyleCnt="0">
        <dgm:presLayoutVars>
          <dgm:dir/>
          <dgm:animOne val="branch"/>
          <dgm:animLvl val="lvl"/>
        </dgm:presLayoutVars>
      </dgm:prSet>
      <dgm:spPr/>
    </dgm:pt>
    <dgm:pt modelId="{49F129E6-5DE2-4D0C-9266-079F3F2244C4}" type="pres">
      <dgm:prSet presAssocID="{077F02CB-BA1F-487B-B6B2-334CBD457AC4}" presName="thickLine" presStyleLbl="alignNode1" presStyleIdx="0" presStyleCnt="5"/>
      <dgm:spPr/>
    </dgm:pt>
    <dgm:pt modelId="{D8E21824-7F4A-4C49-A795-65E8A14B4E90}" type="pres">
      <dgm:prSet presAssocID="{077F02CB-BA1F-487B-B6B2-334CBD457AC4}" presName="horz1" presStyleCnt="0"/>
      <dgm:spPr/>
    </dgm:pt>
    <dgm:pt modelId="{0B47F936-4A65-4473-86F1-7EBFE5AD5C67}" type="pres">
      <dgm:prSet presAssocID="{077F02CB-BA1F-487B-B6B2-334CBD457AC4}" presName="tx1" presStyleLbl="revTx" presStyleIdx="0" presStyleCnt="5"/>
      <dgm:spPr/>
    </dgm:pt>
    <dgm:pt modelId="{F45E9AB8-41AE-47D0-8E32-155C1ED1BF27}" type="pres">
      <dgm:prSet presAssocID="{077F02CB-BA1F-487B-B6B2-334CBD457AC4}" presName="vert1" presStyleCnt="0"/>
      <dgm:spPr/>
    </dgm:pt>
    <dgm:pt modelId="{0522162D-1949-487F-9F4D-F504DF5B8833}" type="pres">
      <dgm:prSet presAssocID="{9097A033-618B-4B55-AEED-402DC41C6630}" presName="thickLine" presStyleLbl="alignNode1" presStyleIdx="1" presStyleCnt="5"/>
      <dgm:spPr/>
    </dgm:pt>
    <dgm:pt modelId="{F7B1F73F-CAE0-4EE1-B917-8D3868748048}" type="pres">
      <dgm:prSet presAssocID="{9097A033-618B-4B55-AEED-402DC41C6630}" presName="horz1" presStyleCnt="0"/>
      <dgm:spPr/>
    </dgm:pt>
    <dgm:pt modelId="{D05F1A70-3F04-4A16-81FA-01382CBB703C}" type="pres">
      <dgm:prSet presAssocID="{9097A033-618B-4B55-AEED-402DC41C6630}" presName="tx1" presStyleLbl="revTx" presStyleIdx="1" presStyleCnt="5"/>
      <dgm:spPr/>
    </dgm:pt>
    <dgm:pt modelId="{1F6FF087-55A9-4BAD-80AC-ADD11218FE87}" type="pres">
      <dgm:prSet presAssocID="{9097A033-618B-4B55-AEED-402DC41C6630}" presName="vert1" presStyleCnt="0"/>
      <dgm:spPr/>
    </dgm:pt>
    <dgm:pt modelId="{9FF4ABC7-F88D-45B9-A408-DA291A34006D}" type="pres">
      <dgm:prSet presAssocID="{8B200271-3850-454E-ABF3-DD5A7C36E213}" presName="thickLine" presStyleLbl="alignNode1" presStyleIdx="2" presStyleCnt="5"/>
      <dgm:spPr/>
    </dgm:pt>
    <dgm:pt modelId="{9AC589B2-7A2B-40AB-8CED-7B3AF03EDB06}" type="pres">
      <dgm:prSet presAssocID="{8B200271-3850-454E-ABF3-DD5A7C36E213}" presName="horz1" presStyleCnt="0"/>
      <dgm:spPr/>
    </dgm:pt>
    <dgm:pt modelId="{963E13CC-349A-4400-816D-185C8D8AD8E4}" type="pres">
      <dgm:prSet presAssocID="{8B200271-3850-454E-ABF3-DD5A7C36E213}" presName="tx1" presStyleLbl="revTx" presStyleIdx="2" presStyleCnt="5"/>
      <dgm:spPr/>
    </dgm:pt>
    <dgm:pt modelId="{EBFDF5DC-912F-47B0-8C01-74F074AB7E8A}" type="pres">
      <dgm:prSet presAssocID="{8B200271-3850-454E-ABF3-DD5A7C36E213}" presName="vert1" presStyleCnt="0"/>
      <dgm:spPr/>
    </dgm:pt>
    <dgm:pt modelId="{621C421B-40F2-4242-B5D6-297D31DF90F7}" type="pres">
      <dgm:prSet presAssocID="{C6CF41FF-883B-4E05-B4F3-27FF1590045D}" presName="thickLine" presStyleLbl="alignNode1" presStyleIdx="3" presStyleCnt="5"/>
      <dgm:spPr/>
    </dgm:pt>
    <dgm:pt modelId="{AEFB767C-46CC-4E57-BCE1-1FDA04078279}" type="pres">
      <dgm:prSet presAssocID="{C6CF41FF-883B-4E05-B4F3-27FF1590045D}" presName="horz1" presStyleCnt="0"/>
      <dgm:spPr/>
    </dgm:pt>
    <dgm:pt modelId="{9483EB95-1D75-443E-99F6-65003CB56F59}" type="pres">
      <dgm:prSet presAssocID="{C6CF41FF-883B-4E05-B4F3-27FF1590045D}" presName="tx1" presStyleLbl="revTx" presStyleIdx="3" presStyleCnt="5"/>
      <dgm:spPr/>
    </dgm:pt>
    <dgm:pt modelId="{BFC51640-513E-46A5-A98B-A267DF800F98}" type="pres">
      <dgm:prSet presAssocID="{C6CF41FF-883B-4E05-B4F3-27FF1590045D}" presName="vert1" presStyleCnt="0"/>
      <dgm:spPr/>
    </dgm:pt>
    <dgm:pt modelId="{1DD7B021-DAC0-49AC-A12F-90D6605D34F4}" type="pres">
      <dgm:prSet presAssocID="{E4924CD6-32E9-44A1-BB58-25D7BCEAD007}" presName="thickLine" presStyleLbl="alignNode1" presStyleIdx="4" presStyleCnt="5"/>
      <dgm:spPr/>
    </dgm:pt>
    <dgm:pt modelId="{E4F8CC4E-695E-4FEE-8A94-F0725FF3F614}" type="pres">
      <dgm:prSet presAssocID="{E4924CD6-32E9-44A1-BB58-25D7BCEAD007}" presName="horz1" presStyleCnt="0"/>
      <dgm:spPr/>
    </dgm:pt>
    <dgm:pt modelId="{074CE2F1-B52F-4580-9577-B0BB915C78DB}" type="pres">
      <dgm:prSet presAssocID="{E4924CD6-32E9-44A1-BB58-25D7BCEAD007}" presName="tx1" presStyleLbl="revTx" presStyleIdx="4" presStyleCnt="5"/>
      <dgm:spPr/>
    </dgm:pt>
    <dgm:pt modelId="{E391F446-52A7-4206-9AD4-1FCFE683D287}" type="pres">
      <dgm:prSet presAssocID="{E4924CD6-32E9-44A1-BB58-25D7BCEAD007}" presName="vert1" presStyleCnt="0"/>
      <dgm:spPr/>
    </dgm:pt>
  </dgm:ptLst>
  <dgm:cxnLst>
    <dgm:cxn modelId="{0D60D31B-01A6-4DB0-A27D-498F253D6166}" type="presOf" srcId="{8B200271-3850-454E-ABF3-DD5A7C36E213}" destId="{963E13CC-349A-4400-816D-185C8D8AD8E4}" srcOrd="0" destOrd="0" presId="urn:microsoft.com/office/officeart/2008/layout/LinedList"/>
    <dgm:cxn modelId="{A253AA3C-4571-442F-9100-FFD256A858D8}" type="presOf" srcId="{E4924CD6-32E9-44A1-BB58-25D7BCEAD007}" destId="{074CE2F1-B52F-4580-9577-B0BB915C78DB}" srcOrd="0" destOrd="0" presId="urn:microsoft.com/office/officeart/2008/layout/LinedList"/>
    <dgm:cxn modelId="{FC907746-9C84-4F59-BA0E-D3344FEA666B}" srcId="{4DA665BB-61E9-43BA-999F-4B48EB08E79C}" destId="{9097A033-618B-4B55-AEED-402DC41C6630}" srcOrd="1" destOrd="0" parTransId="{BDD06966-D5C7-42C6-824C-1FEEEDCAF73B}" sibTransId="{A2CF4FCC-1BDA-47FE-8C35-FB4E56ABB11F}"/>
    <dgm:cxn modelId="{061E964A-DE81-40FA-AE6F-DFB2686D887E}" type="presOf" srcId="{077F02CB-BA1F-487B-B6B2-334CBD457AC4}" destId="{0B47F936-4A65-4473-86F1-7EBFE5AD5C67}" srcOrd="0" destOrd="0" presId="urn:microsoft.com/office/officeart/2008/layout/LinedList"/>
    <dgm:cxn modelId="{9FADBD87-733D-4C2F-914C-3CD7A5C97DC0}" srcId="{4DA665BB-61E9-43BA-999F-4B48EB08E79C}" destId="{C6CF41FF-883B-4E05-B4F3-27FF1590045D}" srcOrd="3" destOrd="0" parTransId="{1099D034-C036-4B0B-A629-4D9ECE659B74}" sibTransId="{38478B7F-1A50-4991-8B52-56F485F3671B}"/>
    <dgm:cxn modelId="{79849B94-981A-4C80-9B9C-5AF3D8E97306}" type="presOf" srcId="{9097A033-618B-4B55-AEED-402DC41C6630}" destId="{D05F1A70-3F04-4A16-81FA-01382CBB703C}" srcOrd="0" destOrd="0" presId="urn:microsoft.com/office/officeart/2008/layout/LinedList"/>
    <dgm:cxn modelId="{D5E6BD9B-38D5-4366-95BF-BF1A40D37602}" type="presOf" srcId="{C6CF41FF-883B-4E05-B4F3-27FF1590045D}" destId="{9483EB95-1D75-443E-99F6-65003CB56F59}" srcOrd="0" destOrd="0" presId="urn:microsoft.com/office/officeart/2008/layout/LinedList"/>
    <dgm:cxn modelId="{807A16AC-654F-4B4A-90EA-2B28E8D35D58}" srcId="{4DA665BB-61E9-43BA-999F-4B48EB08E79C}" destId="{E4924CD6-32E9-44A1-BB58-25D7BCEAD007}" srcOrd="4" destOrd="0" parTransId="{04414318-11D6-40D8-992A-661071D3F7D1}" sibTransId="{6D89A91C-FB91-4747-8914-655C02D1943D}"/>
    <dgm:cxn modelId="{1259FBAF-D15A-43C0-9D22-A3906B636AE7}" type="presOf" srcId="{4DA665BB-61E9-43BA-999F-4B48EB08E79C}" destId="{FF333989-812C-49C1-915B-598DE7DA004C}" srcOrd="0" destOrd="0" presId="urn:microsoft.com/office/officeart/2008/layout/LinedList"/>
    <dgm:cxn modelId="{BDC450C4-9746-4F50-B7AC-97232A5AE2D7}" srcId="{4DA665BB-61E9-43BA-999F-4B48EB08E79C}" destId="{077F02CB-BA1F-487B-B6B2-334CBD457AC4}" srcOrd="0" destOrd="0" parTransId="{04D87EDE-0593-46D9-878E-4EEA81A95304}" sibTransId="{7DA143C6-6145-4591-98F5-3CE7519692D2}"/>
    <dgm:cxn modelId="{DB5CDBF7-B766-460A-B8D5-24071BFEA2C8}" srcId="{4DA665BB-61E9-43BA-999F-4B48EB08E79C}" destId="{8B200271-3850-454E-ABF3-DD5A7C36E213}" srcOrd="2" destOrd="0" parTransId="{4B2B5719-39D1-4315-8662-E5192CD1827D}" sibTransId="{FB89EE82-07AF-4936-B5DF-5E076D436CED}"/>
    <dgm:cxn modelId="{3E7C3D11-D574-4F55-B350-8076995958AC}" type="presParOf" srcId="{FF333989-812C-49C1-915B-598DE7DA004C}" destId="{49F129E6-5DE2-4D0C-9266-079F3F2244C4}" srcOrd="0" destOrd="0" presId="urn:microsoft.com/office/officeart/2008/layout/LinedList"/>
    <dgm:cxn modelId="{E6844DB3-12A2-4996-8557-DC492892C6E5}" type="presParOf" srcId="{FF333989-812C-49C1-915B-598DE7DA004C}" destId="{D8E21824-7F4A-4C49-A795-65E8A14B4E90}" srcOrd="1" destOrd="0" presId="urn:microsoft.com/office/officeart/2008/layout/LinedList"/>
    <dgm:cxn modelId="{2318EA1B-55AF-43DF-A6DF-A2134820926D}" type="presParOf" srcId="{D8E21824-7F4A-4C49-A795-65E8A14B4E90}" destId="{0B47F936-4A65-4473-86F1-7EBFE5AD5C67}" srcOrd="0" destOrd="0" presId="urn:microsoft.com/office/officeart/2008/layout/LinedList"/>
    <dgm:cxn modelId="{09FE36AA-980B-4986-9B3B-49B7F71FDCA1}" type="presParOf" srcId="{D8E21824-7F4A-4C49-A795-65E8A14B4E90}" destId="{F45E9AB8-41AE-47D0-8E32-155C1ED1BF27}" srcOrd="1" destOrd="0" presId="urn:microsoft.com/office/officeart/2008/layout/LinedList"/>
    <dgm:cxn modelId="{E1B50799-CDD5-4533-934D-DDB4B2A79F14}" type="presParOf" srcId="{FF333989-812C-49C1-915B-598DE7DA004C}" destId="{0522162D-1949-487F-9F4D-F504DF5B8833}" srcOrd="2" destOrd="0" presId="urn:microsoft.com/office/officeart/2008/layout/LinedList"/>
    <dgm:cxn modelId="{48DBD97D-31E0-49A6-BC3A-99FDC7EC0CF7}" type="presParOf" srcId="{FF333989-812C-49C1-915B-598DE7DA004C}" destId="{F7B1F73F-CAE0-4EE1-B917-8D3868748048}" srcOrd="3" destOrd="0" presId="urn:microsoft.com/office/officeart/2008/layout/LinedList"/>
    <dgm:cxn modelId="{CCC789EB-3AB9-4978-980E-A65AF50906AD}" type="presParOf" srcId="{F7B1F73F-CAE0-4EE1-B917-8D3868748048}" destId="{D05F1A70-3F04-4A16-81FA-01382CBB703C}" srcOrd="0" destOrd="0" presId="urn:microsoft.com/office/officeart/2008/layout/LinedList"/>
    <dgm:cxn modelId="{2F6ED488-6B44-457F-888C-96BB84B6D3C1}" type="presParOf" srcId="{F7B1F73F-CAE0-4EE1-B917-8D3868748048}" destId="{1F6FF087-55A9-4BAD-80AC-ADD11218FE87}" srcOrd="1" destOrd="0" presId="urn:microsoft.com/office/officeart/2008/layout/LinedList"/>
    <dgm:cxn modelId="{D64132DD-B855-4DD3-802D-EC2D5A574956}" type="presParOf" srcId="{FF333989-812C-49C1-915B-598DE7DA004C}" destId="{9FF4ABC7-F88D-45B9-A408-DA291A34006D}" srcOrd="4" destOrd="0" presId="urn:microsoft.com/office/officeart/2008/layout/LinedList"/>
    <dgm:cxn modelId="{37848869-F47E-4C26-B992-C7ACB14D1A62}" type="presParOf" srcId="{FF333989-812C-49C1-915B-598DE7DA004C}" destId="{9AC589B2-7A2B-40AB-8CED-7B3AF03EDB06}" srcOrd="5" destOrd="0" presId="urn:microsoft.com/office/officeart/2008/layout/LinedList"/>
    <dgm:cxn modelId="{7C19A873-B8DF-4913-AC91-BAA6ACA17BDA}" type="presParOf" srcId="{9AC589B2-7A2B-40AB-8CED-7B3AF03EDB06}" destId="{963E13CC-349A-4400-816D-185C8D8AD8E4}" srcOrd="0" destOrd="0" presId="urn:microsoft.com/office/officeart/2008/layout/LinedList"/>
    <dgm:cxn modelId="{E286C5E0-0912-41EE-8B4E-9738848B5920}" type="presParOf" srcId="{9AC589B2-7A2B-40AB-8CED-7B3AF03EDB06}" destId="{EBFDF5DC-912F-47B0-8C01-74F074AB7E8A}" srcOrd="1" destOrd="0" presId="urn:microsoft.com/office/officeart/2008/layout/LinedList"/>
    <dgm:cxn modelId="{119E72CB-ED50-411F-BC45-5B03EE39FC8E}" type="presParOf" srcId="{FF333989-812C-49C1-915B-598DE7DA004C}" destId="{621C421B-40F2-4242-B5D6-297D31DF90F7}" srcOrd="6" destOrd="0" presId="urn:microsoft.com/office/officeart/2008/layout/LinedList"/>
    <dgm:cxn modelId="{4D46D6E1-EDD0-4596-B1DD-BD7C06A8DF6A}" type="presParOf" srcId="{FF333989-812C-49C1-915B-598DE7DA004C}" destId="{AEFB767C-46CC-4E57-BCE1-1FDA04078279}" srcOrd="7" destOrd="0" presId="urn:microsoft.com/office/officeart/2008/layout/LinedList"/>
    <dgm:cxn modelId="{A37CDB1D-DED8-4782-90CD-7CA15CAE543A}" type="presParOf" srcId="{AEFB767C-46CC-4E57-BCE1-1FDA04078279}" destId="{9483EB95-1D75-443E-99F6-65003CB56F59}" srcOrd="0" destOrd="0" presId="urn:microsoft.com/office/officeart/2008/layout/LinedList"/>
    <dgm:cxn modelId="{8B61E5ED-341B-4DD1-84D4-9C5D6DB3AE21}" type="presParOf" srcId="{AEFB767C-46CC-4E57-BCE1-1FDA04078279}" destId="{BFC51640-513E-46A5-A98B-A267DF800F98}" srcOrd="1" destOrd="0" presId="urn:microsoft.com/office/officeart/2008/layout/LinedList"/>
    <dgm:cxn modelId="{A064198B-1A48-4FD6-9321-EB51B0381295}" type="presParOf" srcId="{FF333989-812C-49C1-915B-598DE7DA004C}" destId="{1DD7B021-DAC0-49AC-A12F-90D6605D34F4}" srcOrd="8" destOrd="0" presId="urn:microsoft.com/office/officeart/2008/layout/LinedList"/>
    <dgm:cxn modelId="{8BBE3871-5460-40C3-A5A1-985FBAC70CC4}" type="presParOf" srcId="{FF333989-812C-49C1-915B-598DE7DA004C}" destId="{E4F8CC4E-695E-4FEE-8A94-F0725FF3F614}" srcOrd="9" destOrd="0" presId="urn:microsoft.com/office/officeart/2008/layout/LinedList"/>
    <dgm:cxn modelId="{DB410F67-1A71-4F60-A6E6-7BDB35FC5A12}" type="presParOf" srcId="{E4F8CC4E-695E-4FEE-8A94-F0725FF3F614}" destId="{074CE2F1-B52F-4580-9577-B0BB915C78DB}" srcOrd="0" destOrd="0" presId="urn:microsoft.com/office/officeart/2008/layout/LinedList"/>
    <dgm:cxn modelId="{A5D6B02E-8948-49D0-84B1-7CDDBE60B198}" type="presParOf" srcId="{E4F8CC4E-695E-4FEE-8A94-F0725FF3F614}" destId="{E391F446-52A7-4206-9AD4-1FCFE683D2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C359A-B06D-4F47-97A1-D09F82BFA999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6A72C026-1B72-4158-B071-23D5C5FD72C0}">
      <dgm:prSet phldrT="[Text]"/>
      <dgm:spPr/>
      <dgm:t>
        <a:bodyPr/>
        <a:lstStyle/>
        <a:p>
          <a:r>
            <a:rPr lang="hr-HR" b="1" dirty="0"/>
            <a:t>najmanje bitne</a:t>
          </a:r>
          <a:endParaRPr lang="en-US" b="1" dirty="0"/>
        </a:p>
      </dgm:t>
    </dgm:pt>
    <dgm:pt modelId="{F5CBDB60-8B14-4EDC-A72D-F1B214FCCC8E}" type="parTrans" cxnId="{4648E120-B5CC-4370-89FD-2AC1AE076CF1}">
      <dgm:prSet/>
      <dgm:spPr/>
      <dgm:t>
        <a:bodyPr/>
        <a:lstStyle/>
        <a:p>
          <a:endParaRPr lang="en-US"/>
        </a:p>
      </dgm:t>
    </dgm:pt>
    <dgm:pt modelId="{FA984CF4-F5BE-4B0C-9B52-46CEBD6BE4FF}" type="sibTrans" cxnId="{4648E120-B5CC-4370-89FD-2AC1AE076CF1}">
      <dgm:prSet/>
      <dgm:spPr/>
      <dgm:t>
        <a:bodyPr/>
        <a:lstStyle/>
        <a:p>
          <a:endParaRPr lang="en-US"/>
        </a:p>
      </dgm:t>
    </dgm:pt>
    <dgm:pt modelId="{002B609A-BBCA-4BA9-B02F-411262A2A3A4}">
      <dgm:prSet phldrT="[Text]"/>
      <dgm:spPr/>
      <dgm:t>
        <a:bodyPr/>
        <a:lstStyle/>
        <a:p>
          <a:r>
            <a:rPr lang="hr-HR" b="1" dirty="0"/>
            <a:t>manje bitne</a:t>
          </a:r>
          <a:endParaRPr lang="en-US" b="1" dirty="0"/>
        </a:p>
      </dgm:t>
    </dgm:pt>
    <dgm:pt modelId="{7BDAF19C-13FD-4CB0-8AE0-94AC09179AE5}" type="parTrans" cxnId="{90B235CE-71A9-41BE-87EC-D93B51CBF869}">
      <dgm:prSet/>
      <dgm:spPr/>
      <dgm:t>
        <a:bodyPr/>
        <a:lstStyle/>
        <a:p>
          <a:endParaRPr lang="en-US"/>
        </a:p>
      </dgm:t>
    </dgm:pt>
    <dgm:pt modelId="{3AA6F208-3FDB-4652-82EA-171ABBB2B14E}" type="sibTrans" cxnId="{90B235CE-71A9-41BE-87EC-D93B51CBF869}">
      <dgm:prSet/>
      <dgm:spPr/>
      <dgm:t>
        <a:bodyPr/>
        <a:lstStyle/>
        <a:p>
          <a:endParaRPr lang="en-US"/>
        </a:p>
      </dgm:t>
    </dgm:pt>
    <dgm:pt modelId="{86633C2D-0E9E-4C57-A252-7A4040B97F94}">
      <dgm:prSet phldrT="[Text]"/>
      <dgm:spPr/>
      <dgm:t>
        <a:bodyPr/>
        <a:lstStyle/>
        <a:p>
          <a:r>
            <a:rPr lang="hr-HR" b="1" dirty="0"/>
            <a:t>baza/ najbitnije</a:t>
          </a:r>
          <a:endParaRPr lang="en-US" b="1" dirty="0"/>
        </a:p>
      </dgm:t>
    </dgm:pt>
    <dgm:pt modelId="{A590C991-CAED-486D-8831-138071EF2138}" type="parTrans" cxnId="{08C43A04-DC6B-43F7-8F94-C055C6F4FA4B}">
      <dgm:prSet/>
      <dgm:spPr/>
      <dgm:t>
        <a:bodyPr/>
        <a:lstStyle/>
        <a:p>
          <a:endParaRPr lang="en-US"/>
        </a:p>
      </dgm:t>
    </dgm:pt>
    <dgm:pt modelId="{A6BF9F2B-1467-4C85-9FDD-277B045FF13A}" type="sibTrans" cxnId="{08C43A04-DC6B-43F7-8F94-C055C6F4FA4B}">
      <dgm:prSet/>
      <dgm:spPr/>
      <dgm:t>
        <a:bodyPr/>
        <a:lstStyle/>
        <a:p>
          <a:endParaRPr lang="en-US"/>
        </a:p>
      </dgm:t>
    </dgm:pt>
    <dgm:pt modelId="{4326D22A-BFED-40F7-9773-D4ADC5355101}" type="pres">
      <dgm:prSet presAssocID="{B94C359A-B06D-4F47-97A1-D09F82BFA999}" presName="Name0" presStyleCnt="0">
        <dgm:presLayoutVars>
          <dgm:dir/>
          <dgm:animLvl val="lvl"/>
          <dgm:resizeHandles val="exact"/>
        </dgm:presLayoutVars>
      </dgm:prSet>
      <dgm:spPr/>
    </dgm:pt>
    <dgm:pt modelId="{2A5CEFE8-ABF1-4339-A07E-84CDA701E120}" type="pres">
      <dgm:prSet presAssocID="{6A72C026-1B72-4158-B071-23D5C5FD72C0}" presName="Name8" presStyleCnt="0"/>
      <dgm:spPr/>
    </dgm:pt>
    <dgm:pt modelId="{EE92FF59-C28B-4F00-87C7-D8AD4E2F9C04}" type="pres">
      <dgm:prSet presAssocID="{6A72C026-1B72-4158-B071-23D5C5FD72C0}" presName="level" presStyleLbl="node1" presStyleIdx="0" presStyleCnt="3">
        <dgm:presLayoutVars>
          <dgm:chMax val="1"/>
          <dgm:bulletEnabled val="1"/>
        </dgm:presLayoutVars>
      </dgm:prSet>
      <dgm:spPr/>
    </dgm:pt>
    <dgm:pt modelId="{FB55A32B-89DD-43AB-980C-E142EBF981F3}" type="pres">
      <dgm:prSet presAssocID="{6A72C026-1B72-4158-B071-23D5C5FD72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54AF9D-AFE5-4B5F-B9CF-E46EF3788425}" type="pres">
      <dgm:prSet presAssocID="{002B609A-BBCA-4BA9-B02F-411262A2A3A4}" presName="Name8" presStyleCnt="0"/>
      <dgm:spPr/>
    </dgm:pt>
    <dgm:pt modelId="{93A003C5-55D4-4CBF-A726-F8B342783006}" type="pres">
      <dgm:prSet presAssocID="{002B609A-BBCA-4BA9-B02F-411262A2A3A4}" presName="level" presStyleLbl="node1" presStyleIdx="1" presStyleCnt="3">
        <dgm:presLayoutVars>
          <dgm:chMax val="1"/>
          <dgm:bulletEnabled val="1"/>
        </dgm:presLayoutVars>
      </dgm:prSet>
      <dgm:spPr/>
    </dgm:pt>
    <dgm:pt modelId="{EE82E467-C40C-4EEB-A6E0-72A552D16867}" type="pres">
      <dgm:prSet presAssocID="{002B609A-BBCA-4BA9-B02F-411262A2A3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7195B2-2C9A-40C2-83F5-8AEE0552EE01}" type="pres">
      <dgm:prSet presAssocID="{86633C2D-0E9E-4C57-A252-7A4040B97F94}" presName="Name8" presStyleCnt="0"/>
      <dgm:spPr/>
    </dgm:pt>
    <dgm:pt modelId="{9135BB8B-3E63-4F58-BEEA-E3A1A7B0114C}" type="pres">
      <dgm:prSet presAssocID="{86633C2D-0E9E-4C57-A252-7A4040B97F94}" presName="level" presStyleLbl="node1" presStyleIdx="2" presStyleCnt="3">
        <dgm:presLayoutVars>
          <dgm:chMax val="1"/>
          <dgm:bulletEnabled val="1"/>
        </dgm:presLayoutVars>
      </dgm:prSet>
      <dgm:spPr/>
    </dgm:pt>
    <dgm:pt modelId="{71452604-5015-4879-A8D2-EB9B2FD426B1}" type="pres">
      <dgm:prSet presAssocID="{86633C2D-0E9E-4C57-A252-7A4040B97F9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16FD703-EC3E-42FC-80D1-4FFE0AA31D6B}" type="presOf" srcId="{002B609A-BBCA-4BA9-B02F-411262A2A3A4}" destId="{EE82E467-C40C-4EEB-A6E0-72A552D16867}" srcOrd="1" destOrd="0" presId="urn:microsoft.com/office/officeart/2005/8/layout/pyramid1"/>
    <dgm:cxn modelId="{08C43A04-DC6B-43F7-8F94-C055C6F4FA4B}" srcId="{B94C359A-B06D-4F47-97A1-D09F82BFA999}" destId="{86633C2D-0E9E-4C57-A252-7A4040B97F94}" srcOrd="2" destOrd="0" parTransId="{A590C991-CAED-486D-8831-138071EF2138}" sibTransId="{A6BF9F2B-1467-4C85-9FDD-277B045FF13A}"/>
    <dgm:cxn modelId="{A01E5B0C-91F1-463E-BF6F-EB927EF8F154}" type="presOf" srcId="{002B609A-BBCA-4BA9-B02F-411262A2A3A4}" destId="{93A003C5-55D4-4CBF-A726-F8B342783006}" srcOrd="0" destOrd="0" presId="urn:microsoft.com/office/officeart/2005/8/layout/pyramid1"/>
    <dgm:cxn modelId="{4648E120-B5CC-4370-89FD-2AC1AE076CF1}" srcId="{B94C359A-B06D-4F47-97A1-D09F82BFA999}" destId="{6A72C026-1B72-4158-B071-23D5C5FD72C0}" srcOrd="0" destOrd="0" parTransId="{F5CBDB60-8B14-4EDC-A72D-F1B214FCCC8E}" sibTransId="{FA984CF4-F5BE-4B0C-9B52-46CEBD6BE4FF}"/>
    <dgm:cxn modelId="{BD61BD23-BA57-495F-A0F2-055F5E21D03E}" type="presOf" srcId="{6A72C026-1B72-4158-B071-23D5C5FD72C0}" destId="{FB55A32B-89DD-43AB-980C-E142EBF981F3}" srcOrd="1" destOrd="0" presId="urn:microsoft.com/office/officeart/2005/8/layout/pyramid1"/>
    <dgm:cxn modelId="{31A6986D-A1F5-4F3E-A39F-AEAB905ACC97}" type="presOf" srcId="{6A72C026-1B72-4158-B071-23D5C5FD72C0}" destId="{EE92FF59-C28B-4F00-87C7-D8AD4E2F9C04}" srcOrd="0" destOrd="0" presId="urn:microsoft.com/office/officeart/2005/8/layout/pyramid1"/>
    <dgm:cxn modelId="{EC40B9B1-5F6F-480A-8C61-BBC1F6B29A29}" type="presOf" srcId="{86633C2D-0E9E-4C57-A252-7A4040B97F94}" destId="{71452604-5015-4879-A8D2-EB9B2FD426B1}" srcOrd="1" destOrd="0" presId="urn:microsoft.com/office/officeart/2005/8/layout/pyramid1"/>
    <dgm:cxn modelId="{90B235CE-71A9-41BE-87EC-D93B51CBF869}" srcId="{B94C359A-B06D-4F47-97A1-D09F82BFA999}" destId="{002B609A-BBCA-4BA9-B02F-411262A2A3A4}" srcOrd="1" destOrd="0" parTransId="{7BDAF19C-13FD-4CB0-8AE0-94AC09179AE5}" sibTransId="{3AA6F208-3FDB-4652-82EA-171ABBB2B14E}"/>
    <dgm:cxn modelId="{808441DE-FFA2-4B5E-8EF0-46087400577B}" type="presOf" srcId="{86633C2D-0E9E-4C57-A252-7A4040B97F94}" destId="{9135BB8B-3E63-4F58-BEEA-E3A1A7B0114C}" srcOrd="0" destOrd="0" presId="urn:microsoft.com/office/officeart/2005/8/layout/pyramid1"/>
    <dgm:cxn modelId="{17D0B0F3-E4DF-459B-AD23-BBCF2192E1DF}" type="presOf" srcId="{B94C359A-B06D-4F47-97A1-D09F82BFA999}" destId="{4326D22A-BFED-40F7-9773-D4ADC5355101}" srcOrd="0" destOrd="0" presId="urn:microsoft.com/office/officeart/2005/8/layout/pyramid1"/>
    <dgm:cxn modelId="{096D8DC1-4D07-4561-82C0-5F628EEE89C4}" type="presParOf" srcId="{4326D22A-BFED-40F7-9773-D4ADC5355101}" destId="{2A5CEFE8-ABF1-4339-A07E-84CDA701E120}" srcOrd="0" destOrd="0" presId="urn:microsoft.com/office/officeart/2005/8/layout/pyramid1"/>
    <dgm:cxn modelId="{4F9C7BED-D74A-44D6-9F81-43F29446F3FE}" type="presParOf" srcId="{2A5CEFE8-ABF1-4339-A07E-84CDA701E120}" destId="{EE92FF59-C28B-4F00-87C7-D8AD4E2F9C04}" srcOrd="0" destOrd="0" presId="urn:microsoft.com/office/officeart/2005/8/layout/pyramid1"/>
    <dgm:cxn modelId="{D8CB2886-FC89-49C8-8844-C88233016B8E}" type="presParOf" srcId="{2A5CEFE8-ABF1-4339-A07E-84CDA701E120}" destId="{FB55A32B-89DD-43AB-980C-E142EBF981F3}" srcOrd="1" destOrd="0" presId="urn:microsoft.com/office/officeart/2005/8/layout/pyramid1"/>
    <dgm:cxn modelId="{F76E3A0A-6309-47DB-A9AE-91B0BFDCE817}" type="presParOf" srcId="{4326D22A-BFED-40F7-9773-D4ADC5355101}" destId="{8C54AF9D-AFE5-4B5F-B9CF-E46EF3788425}" srcOrd="1" destOrd="0" presId="urn:microsoft.com/office/officeart/2005/8/layout/pyramid1"/>
    <dgm:cxn modelId="{EA0700CF-FAEB-49D7-80D2-B8D2B7027EBC}" type="presParOf" srcId="{8C54AF9D-AFE5-4B5F-B9CF-E46EF3788425}" destId="{93A003C5-55D4-4CBF-A726-F8B342783006}" srcOrd="0" destOrd="0" presId="urn:microsoft.com/office/officeart/2005/8/layout/pyramid1"/>
    <dgm:cxn modelId="{57EF3691-D5B5-4A96-9B7F-696275E46B57}" type="presParOf" srcId="{8C54AF9D-AFE5-4B5F-B9CF-E46EF3788425}" destId="{EE82E467-C40C-4EEB-A6E0-72A552D16867}" srcOrd="1" destOrd="0" presId="urn:microsoft.com/office/officeart/2005/8/layout/pyramid1"/>
    <dgm:cxn modelId="{735EB24C-1897-4A17-B2A7-9BA8AB0FB1D9}" type="presParOf" srcId="{4326D22A-BFED-40F7-9773-D4ADC5355101}" destId="{0F7195B2-2C9A-40C2-83F5-8AEE0552EE01}" srcOrd="2" destOrd="0" presId="urn:microsoft.com/office/officeart/2005/8/layout/pyramid1"/>
    <dgm:cxn modelId="{DA3637D0-6AC5-423A-A45D-CEE3D10E3597}" type="presParOf" srcId="{0F7195B2-2C9A-40C2-83F5-8AEE0552EE01}" destId="{9135BB8B-3E63-4F58-BEEA-E3A1A7B0114C}" srcOrd="0" destOrd="0" presId="urn:microsoft.com/office/officeart/2005/8/layout/pyramid1"/>
    <dgm:cxn modelId="{DF434F67-DAF3-496C-9275-A6DA89987BD5}" type="presParOf" srcId="{0F7195B2-2C9A-40C2-83F5-8AEE0552EE01}" destId="{71452604-5015-4879-A8D2-EB9B2FD426B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85161-ACD9-43A5-A19B-D8D3B11B6564}" type="doc">
      <dgm:prSet loTypeId="urn:microsoft.com/office/officeart/2005/8/layout/pyramid1" loCatId="pyramid" qsTypeId="urn:microsoft.com/office/officeart/2005/8/quickstyle/simple1" qsCatId="simple" csTypeId="urn:microsoft.com/office/officeart/2005/8/colors/accent2_1" csCatId="accent2" phldr="1"/>
      <dgm:spPr/>
    </dgm:pt>
    <dgm:pt modelId="{82B68AB6-E728-44BC-A9B2-8C566BDEB7A2}">
      <dgm:prSet phldrT="[Text]"/>
      <dgm:spPr/>
      <dgm:t>
        <a:bodyPr/>
        <a:lstStyle/>
        <a:p>
          <a:r>
            <a:rPr lang="hr-HR" b="1" dirty="0"/>
            <a:t>najmanje bitne</a:t>
          </a:r>
          <a:endParaRPr lang="en-US" b="1" dirty="0"/>
        </a:p>
      </dgm:t>
    </dgm:pt>
    <dgm:pt modelId="{31A2EB84-82AD-4DD3-B65B-873BFEC2B81D}" type="parTrans" cxnId="{BD271AE2-160F-4307-A255-4A6D4F2019F4}">
      <dgm:prSet/>
      <dgm:spPr/>
      <dgm:t>
        <a:bodyPr/>
        <a:lstStyle/>
        <a:p>
          <a:endParaRPr lang="en-US"/>
        </a:p>
      </dgm:t>
    </dgm:pt>
    <dgm:pt modelId="{3045172A-E606-4164-924D-03677BA02805}" type="sibTrans" cxnId="{BD271AE2-160F-4307-A255-4A6D4F2019F4}">
      <dgm:prSet/>
      <dgm:spPr/>
      <dgm:t>
        <a:bodyPr/>
        <a:lstStyle/>
        <a:p>
          <a:endParaRPr lang="en-US"/>
        </a:p>
      </dgm:t>
    </dgm:pt>
    <dgm:pt modelId="{5567D7D0-642D-48DE-BA8F-B8A008A31699}">
      <dgm:prSet phldrT="[Text]"/>
      <dgm:spPr/>
      <dgm:t>
        <a:bodyPr/>
        <a:lstStyle/>
        <a:p>
          <a:r>
            <a:rPr lang="hr-HR" b="1" dirty="0"/>
            <a:t>manje bitne</a:t>
          </a:r>
          <a:endParaRPr lang="en-US" b="1" dirty="0"/>
        </a:p>
      </dgm:t>
    </dgm:pt>
    <dgm:pt modelId="{B3B3C76A-78B6-496D-93AF-7D17B55DB69A}" type="parTrans" cxnId="{242AA278-092F-4B9A-800C-81BCC371DF90}">
      <dgm:prSet/>
      <dgm:spPr/>
      <dgm:t>
        <a:bodyPr/>
        <a:lstStyle/>
        <a:p>
          <a:endParaRPr lang="en-US"/>
        </a:p>
      </dgm:t>
    </dgm:pt>
    <dgm:pt modelId="{C8F30D1F-B3BD-41EB-81BF-AD033516F286}" type="sibTrans" cxnId="{242AA278-092F-4B9A-800C-81BCC371DF90}">
      <dgm:prSet/>
      <dgm:spPr/>
      <dgm:t>
        <a:bodyPr/>
        <a:lstStyle/>
        <a:p>
          <a:endParaRPr lang="en-US"/>
        </a:p>
      </dgm:t>
    </dgm:pt>
    <dgm:pt modelId="{C1D7D959-9D50-471E-8F5A-443B1EDB5BF5}">
      <dgm:prSet phldrT="[Text]"/>
      <dgm:spPr/>
      <dgm:t>
        <a:bodyPr/>
        <a:lstStyle/>
        <a:p>
          <a:r>
            <a:rPr lang="hr-HR" b="1" dirty="0"/>
            <a:t>baza/ najbitnije </a:t>
          </a:r>
          <a:endParaRPr lang="en-US" b="1" dirty="0"/>
        </a:p>
      </dgm:t>
    </dgm:pt>
    <dgm:pt modelId="{4D44A3A2-F90D-4057-ABB4-514A4001F157}" type="parTrans" cxnId="{984D3896-758C-42F4-8DB0-3A14C3E1F328}">
      <dgm:prSet/>
      <dgm:spPr/>
      <dgm:t>
        <a:bodyPr/>
        <a:lstStyle/>
        <a:p>
          <a:endParaRPr lang="en-US"/>
        </a:p>
      </dgm:t>
    </dgm:pt>
    <dgm:pt modelId="{0B4453D2-B674-4CCA-B0FF-B7718ADCE196}" type="sibTrans" cxnId="{984D3896-758C-42F4-8DB0-3A14C3E1F328}">
      <dgm:prSet/>
      <dgm:spPr/>
      <dgm:t>
        <a:bodyPr/>
        <a:lstStyle/>
        <a:p>
          <a:endParaRPr lang="en-US"/>
        </a:p>
      </dgm:t>
    </dgm:pt>
    <dgm:pt modelId="{3B0D7797-DC29-4DA3-999D-80CD6963EFB9}" type="pres">
      <dgm:prSet presAssocID="{55485161-ACD9-43A5-A19B-D8D3B11B6564}" presName="Name0" presStyleCnt="0">
        <dgm:presLayoutVars>
          <dgm:dir/>
          <dgm:animLvl val="lvl"/>
          <dgm:resizeHandles val="exact"/>
        </dgm:presLayoutVars>
      </dgm:prSet>
      <dgm:spPr/>
    </dgm:pt>
    <dgm:pt modelId="{BDA22E8A-C110-4A8F-8021-26DCB7D32620}" type="pres">
      <dgm:prSet presAssocID="{82B68AB6-E728-44BC-A9B2-8C566BDEB7A2}" presName="Name8" presStyleCnt="0"/>
      <dgm:spPr/>
    </dgm:pt>
    <dgm:pt modelId="{819B94FE-746F-435A-93FD-4702A5456ABD}" type="pres">
      <dgm:prSet presAssocID="{82B68AB6-E728-44BC-A9B2-8C566BDEB7A2}" presName="level" presStyleLbl="node1" presStyleIdx="0" presStyleCnt="3">
        <dgm:presLayoutVars>
          <dgm:chMax val="1"/>
          <dgm:bulletEnabled val="1"/>
        </dgm:presLayoutVars>
      </dgm:prSet>
      <dgm:spPr/>
    </dgm:pt>
    <dgm:pt modelId="{A6A41AC9-C676-4B83-8551-D27AF793FDD0}" type="pres">
      <dgm:prSet presAssocID="{82B68AB6-E728-44BC-A9B2-8C566BDEB7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0A7EC1-4123-4FE6-A08C-B4D4D2E11DA3}" type="pres">
      <dgm:prSet presAssocID="{5567D7D0-642D-48DE-BA8F-B8A008A31699}" presName="Name8" presStyleCnt="0"/>
      <dgm:spPr/>
    </dgm:pt>
    <dgm:pt modelId="{7195B184-E517-4548-A86E-0F1C004D565B}" type="pres">
      <dgm:prSet presAssocID="{5567D7D0-642D-48DE-BA8F-B8A008A31699}" presName="level" presStyleLbl="node1" presStyleIdx="1" presStyleCnt="3">
        <dgm:presLayoutVars>
          <dgm:chMax val="1"/>
          <dgm:bulletEnabled val="1"/>
        </dgm:presLayoutVars>
      </dgm:prSet>
      <dgm:spPr/>
    </dgm:pt>
    <dgm:pt modelId="{B565F273-5A26-4BED-B380-F24A8A91C7D6}" type="pres">
      <dgm:prSet presAssocID="{5567D7D0-642D-48DE-BA8F-B8A008A3169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C95C79-4F42-4723-8F66-D7CC7D134EAE}" type="pres">
      <dgm:prSet presAssocID="{C1D7D959-9D50-471E-8F5A-443B1EDB5BF5}" presName="Name8" presStyleCnt="0"/>
      <dgm:spPr/>
    </dgm:pt>
    <dgm:pt modelId="{581F0186-2E77-49D3-BFCE-A8313B52EE9D}" type="pres">
      <dgm:prSet presAssocID="{C1D7D959-9D50-471E-8F5A-443B1EDB5BF5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5D594-EEE5-42F5-B1DC-B1405E0EF261}" type="pres">
      <dgm:prSet presAssocID="{C1D7D959-9D50-471E-8F5A-443B1EDB5BF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FFE809-4DDB-46DF-BE8A-8BDEC29A2065}" type="presOf" srcId="{5567D7D0-642D-48DE-BA8F-B8A008A31699}" destId="{B565F273-5A26-4BED-B380-F24A8A91C7D6}" srcOrd="1" destOrd="0" presId="urn:microsoft.com/office/officeart/2005/8/layout/pyramid1"/>
    <dgm:cxn modelId="{F57D051E-6BFC-4C5C-A52F-D892FEFD7DAF}" type="presOf" srcId="{82B68AB6-E728-44BC-A9B2-8C566BDEB7A2}" destId="{819B94FE-746F-435A-93FD-4702A5456ABD}" srcOrd="0" destOrd="0" presId="urn:microsoft.com/office/officeart/2005/8/layout/pyramid1"/>
    <dgm:cxn modelId="{A0E52860-7D6B-42E1-95CD-649CE4FE12E7}" type="presOf" srcId="{5567D7D0-642D-48DE-BA8F-B8A008A31699}" destId="{7195B184-E517-4548-A86E-0F1C004D565B}" srcOrd="0" destOrd="0" presId="urn:microsoft.com/office/officeart/2005/8/layout/pyramid1"/>
    <dgm:cxn modelId="{1AC19352-5617-4726-913A-EE96DD284DDB}" type="presOf" srcId="{C1D7D959-9D50-471E-8F5A-443B1EDB5BF5}" destId="{581F0186-2E77-49D3-BFCE-A8313B52EE9D}" srcOrd="0" destOrd="0" presId="urn:microsoft.com/office/officeart/2005/8/layout/pyramid1"/>
    <dgm:cxn modelId="{242AA278-092F-4B9A-800C-81BCC371DF90}" srcId="{55485161-ACD9-43A5-A19B-D8D3B11B6564}" destId="{5567D7D0-642D-48DE-BA8F-B8A008A31699}" srcOrd="1" destOrd="0" parTransId="{B3B3C76A-78B6-496D-93AF-7D17B55DB69A}" sibTransId="{C8F30D1F-B3BD-41EB-81BF-AD033516F286}"/>
    <dgm:cxn modelId="{5FC1DB7A-B81F-4222-BF6D-76B3C4BDEE4E}" type="presOf" srcId="{C1D7D959-9D50-471E-8F5A-443B1EDB5BF5}" destId="{7E65D594-EEE5-42F5-B1DC-B1405E0EF261}" srcOrd="1" destOrd="0" presId="urn:microsoft.com/office/officeart/2005/8/layout/pyramid1"/>
    <dgm:cxn modelId="{FF0DD38F-4F46-4075-BF06-CBF6970FA006}" type="presOf" srcId="{55485161-ACD9-43A5-A19B-D8D3B11B6564}" destId="{3B0D7797-DC29-4DA3-999D-80CD6963EFB9}" srcOrd="0" destOrd="0" presId="urn:microsoft.com/office/officeart/2005/8/layout/pyramid1"/>
    <dgm:cxn modelId="{984D3896-758C-42F4-8DB0-3A14C3E1F328}" srcId="{55485161-ACD9-43A5-A19B-D8D3B11B6564}" destId="{C1D7D959-9D50-471E-8F5A-443B1EDB5BF5}" srcOrd="2" destOrd="0" parTransId="{4D44A3A2-F90D-4057-ABB4-514A4001F157}" sibTransId="{0B4453D2-B674-4CCA-B0FF-B7718ADCE196}"/>
    <dgm:cxn modelId="{33DECAC0-B0FB-4883-A538-CEE77F440564}" type="presOf" srcId="{82B68AB6-E728-44BC-A9B2-8C566BDEB7A2}" destId="{A6A41AC9-C676-4B83-8551-D27AF793FDD0}" srcOrd="1" destOrd="0" presId="urn:microsoft.com/office/officeart/2005/8/layout/pyramid1"/>
    <dgm:cxn modelId="{BD271AE2-160F-4307-A255-4A6D4F2019F4}" srcId="{55485161-ACD9-43A5-A19B-D8D3B11B6564}" destId="{82B68AB6-E728-44BC-A9B2-8C566BDEB7A2}" srcOrd="0" destOrd="0" parTransId="{31A2EB84-82AD-4DD3-B65B-873BFEC2B81D}" sibTransId="{3045172A-E606-4164-924D-03677BA02805}"/>
    <dgm:cxn modelId="{749CB8B8-5BCE-4D89-BB27-3B3CCC95A6B4}" type="presParOf" srcId="{3B0D7797-DC29-4DA3-999D-80CD6963EFB9}" destId="{BDA22E8A-C110-4A8F-8021-26DCB7D32620}" srcOrd="0" destOrd="0" presId="urn:microsoft.com/office/officeart/2005/8/layout/pyramid1"/>
    <dgm:cxn modelId="{17F78063-D0E9-47EF-AF36-F26A77418F9F}" type="presParOf" srcId="{BDA22E8A-C110-4A8F-8021-26DCB7D32620}" destId="{819B94FE-746F-435A-93FD-4702A5456ABD}" srcOrd="0" destOrd="0" presId="urn:microsoft.com/office/officeart/2005/8/layout/pyramid1"/>
    <dgm:cxn modelId="{ADEC766A-3ADE-43BB-A8C5-C84CCB03AB63}" type="presParOf" srcId="{BDA22E8A-C110-4A8F-8021-26DCB7D32620}" destId="{A6A41AC9-C676-4B83-8551-D27AF793FDD0}" srcOrd="1" destOrd="0" presId="urn:microsoft.com/office/officeart/2005/8/layout/pyramid1"/>
    <dgm:cxn modelId="{5E4E3FBF-89BE-4FCF-9979-1FF54BC607A5}" type="presParOf" srcId="{3B0D7797-DC29-4DA3-999D-80CD6963EFB9}" destId="{AD0A7EC1-4123-4FE6-A08C-B4D4D2E11DA3}" srcOrd="1" destOrd="0" presId="urn:microsoft.com/office/officeart/2005/8/layout/pyramid1"/>
    <dgm:cxn modelId="{99B50F19-A00E-42A9-9680-1A2520C6D74D}" type="presParOf" srcId="{AD0A7EC1-4123-4FE6-A08C-B4D4D2E11DA3}" destId="{7195B184-E517-4548-A86E-0F1C004D565B}" srcOrd="0" destOrd="0" presId="urn:microsoft.com/office/officeart/2005/8/layout/pyramid1"/>
    <dgm:cxn modelId="{D33D0011-4E9A-45DA-8A20-606DEC58D4DF}" type="presParOf" srcId="{AD0A7EC1-4123-4FE6-A08C-B4D4D2E11DA3}" destId="{B565F273-5A26-4BED-B380-F24A8A91C7D6}" srcOrd="1" destOrd="0" presId="urn:microsoft.com/office/officeart/2005/8/layout/pyramid1"/>
    <dgm:cxn modelId="{B370EF76-44D6-4E61-893A-34668D666AD6}" type="presParOf" srcId="{3B0D7797-DC29-4DA3-999D-80CD6963EFB9}" destId="{4AC95C79-4F42-4723-8F66-D7CC7D134EAE}" srcOrd="2" destOrd="0" presId="urn:microsoft.com/office/officeart/2005/8/layout/pyramid1"/>
    <dgm:cxn modelId="{29905974-11C8-4203-A33F-7DF1B1E1FEA7}" type="presParOf" srcId="{4AC95C79-4F42-4723-8F66-D7CC7D134EAE}" destId="{581F0186-2E77-49D3-BFCE-A8313B52EE9D}" srcOrd="0" destOrd="0" presId="urn:microsoft.com/office/officeart/2005/8/layout/pyramid1"/>
    <dgm:cxn modelId="{F4121313-8514-4F80-9DA8-5B85E2BFEC20}" type="presParOf" srcId="{4AC95C79-4F42-4723-8F66-D7CC7D134EAE}" destId="{7E65D594-EEE5-42F5-B1DC-B1405E0EF26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29D25C-BD73-4FAA-9B27-6781AABC5D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4513C4C-37D6-48F8-BBDD-6465C3A080B0}">
      <dgm:prSet/>
      <dgm:spPr/>
      <dgm:t>
        <a:bodyPr/>
        <a:lstStyle/>
        <a:p>
          <a:r>
            <a:rPr lang="en-US" b="1" dirty="0" err="1"/>
            <a:t>Djeca</a:t>
          </a:r>
          <a:r>
            <a:rPr lang="en-US" b="1" dirty="0"/>
            <a:t> </a:t>
          </a:r>
          <a:r>
            <a:rPr lang="en-US" b="1" dirty="0" err="1"/>
            <a:t>počinju</a:t>
          </a:r>
          <a:r>
            <a:rPr lang="en-US" b="1" dirty="0"/>
            <a:t> </a:t>
          </a:r>
          <a:r>
            <a:rPr lang="en-US" b="1" dirty="0" err="1"/>
            <a:t>učiti</a:t>
          </a:r>
          <a:r>
            <a:rPr lang="en-US" b="1" dirty="0"/>
            <a:t> </a:t>
          </a:r>
          <a:r>
            <a:rPr lang="en-US" b="1" dirty="0" err="1"/>
            <a:t>socijalne</a:t>
          </a:r>
          <a:r>
            <a:rPr lang="en-US" b="1" dirty="0"/>
            <a:t> </a:t>
          </a:r>
          <a:r>
            <a:rPr lang="en-US" b="1" dirty="0" err="1"/>
            <a:t>vrijednosti</a:t>
          </a:r>
          <a:r>
            <a:rPr lang="en-US" b="1" dirty="0"/>
            <a:t> </a:t>
          </a:r>
          <a:r>
            <a:rPr lang="en-US" b="1" dirty="0" err="1"/>
            <a:t>vrlo</a:t>
          </a:r>
          <a:r>
            <a:rPr lang="en-US" b="1" dirty="0"/>
            <a:t> </a:t>
          </a:r>
          <a:r>
            <a:rPr lang="en-US" b="1" dirty="0" err="1"/>
            <a:t>rano</a:t>
          </a:r>
          <a:r>
            <a:rPr lang="en-US" b="1" dirty="0"/>
            <a:t> </a:t>
          </a:r>
          <a:endParaRPr lang="hr-HR" b="1" dirty="0"/>
        </a:p>
        <a:p>
          <a:r>
            <a:rPr lang="en-US" b="1" i="1" dirty="0"/>
            <a:t>U </a:t>
          </a:r>
          <a:r>
            <a:rPr lang="en-US" b="1" i="1" dirty="0" err="1"/>
            <a:t>prve</a:t>
          </a:r>
          <a:r>
            <a:rPr lang="en-US" b="1" i="1" dirty="0"/>
            <a:t> </a:t>
          </a:r>
          <a:r>
            <a:rPr lang="en-US" b="1" i="1" dirty="0" err="1"/>
            <a:t>dvije</a:t>
          </a:r>
          <a:r>
            <a:rPr lang="en-US" b="1" i="1" dirty="0"/>
            <a:t> </a:t>
          </a:r>
          <a:r>
            <a:rPr lang="en-US" b="1" i="1" dirty="0" err="1"/>
            <a:t>godine</a:t>
          </a:r>
          <a:r>
            <a:rPr lang="en-US" b="1" i="1" dirty="0"/>
            <a:t> </a:t>
          </a:r>
          <a:r>
            <a:rPr lang="en-US" b="1" i="1" dirty="0" err="1"/>
            <a:t>života</a:t>
          </a:r>
          <a:r>
            <a:rPr lang="en-US" b="1" i="1" dirty="0"/>
            <a:t> </a:t>
          </a:r>
          <a:r>
            <a:rPr lang="en-US" dirty="0" err="1"/>
            <a:t>upijaju</a:t>
          </a:r>
          <a:r>
            <a:rPr lang="en-US" dirty="0"/>
            <a:t> </a:t>
          </a:r>
          <a:r>
            <a:rPr lang="en-US" dirty="0" err="1"/>
            <a:t>moralni</a:t>
          </a:r>
          <a:r>
            <a:rPr lang="en-US" dirty="0"/>
            <a:t> </a:t>
          </a:r>
          <a:r>
            <a:rPr lang="en-US" dirty="0" err="1"/>
            <a:t>osjećaj</a:t>
          </a:r>
          <a:r>
            <a:rPr lang="en-US" dirty="0"/>
            <a:t> o tome </a:t>
          </a:r>
          <a:r>
            <a:rPr lang="en-US" dirty="0" err="1"/>
            <a:t>što</a:t>
          </a:r>
          <a:r>
            <a:rPr lang="en-US" dirty="0"/>
            <a:t> je dobro, a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loše</a:t>
          </a:r>
          <a:r>
            <a:rPr lang="en-US" dirty="0"/>
            <a:t> </a:t>
          </a:r>
          <a:r>
            <a:rPr lang="en-US" dirty="0" err="1"/>
            <a:t>unutar</a:t>
          </a:r>
          <a:r>
            <a:rPr lang="en-US" dirty="0"/>
            <a:t> </a:t>
          </a:r>
          <a:r>
            <a:rPr lang="en-US" dirty="0" err="1"/>
            <a:t>kulture</a:t>
          </a:r>
          <a:r>
            <a:rPr lang="en-US" dirty="0"/>
            <a:t> u </a:t>
          </a:r>
          <a:r>
            <a:rPr lang="en-US" dirty="0" err="1"/>
            <a:t>kojoj</a:t>
          </a:r>
          <a:r>
            <a:rPr lang="en-US" dirty="0"/>
            <a:t> </a:t>
          </a:r>
          <a:r>
            <a:rPr lang="en-US" dirty="0" err="1"/>
            <a:t>žive</a:t>
          </a:r>
          <a:endParaRPr lang="hr-HR" dirty="0"/>
        </a:p>
      </dgm:t>
    </dgm:pt>
    <dgm:pt modelId="{44BEBCD0-F6D4-486B-865F-59FCD3F27AA7}" type="parTrans" cxnId="{64E85ED6-EBB5-40AE-A958-621448BC22F2}">
      <dgm:prSet/>
      <dgm:spPr/>
      <dgm:t>
        <a:bodyPr/>
        <a:lstStyle/>
        <a:p>
          <a:endParaRPr lang="hr-HR"/>
        </a:p>
      </dgm:t>
    </dgm:pt>
    <dgm:pt modelId="{073587E7-446C-4A14-8537-9F91AB23600D}" type="sibTrans" cxnId="{64E85ED6-EBB5-40AE-A958-621448BC22F2}">
      <dgm:prSet/>
      <dgm:spPr/>
      <dgm:t>
        <a:bodyPr/>
        <a:lstStyle/>
        <a:p>
          <a:endParaRPr lang="hr-HR"/>
        </a:p>
      </dgm:t>
    </dgm:pt>
    <dgm:pt modelId="{C2FCF60F-7123-4EFE-8626-AE7AC9AA0B0B}">
      <dgm:prSet/>
      <dgm:spPr/>
      <dgm:t>
        <a:bodyPr/>
        <a:lstStyle/>
        <a:p>
          <a:endParaRPr lang="hr-HR" dirty="0"/>
        </a:p>
      </dgm:t>
    </dgm:pt>
    <dgm:pt modelId="{F6D6EFF3-29C2-443F-9706-955BA284332D}" type="parTrans" cxnId="{6407A10D-319E-408B-A63F-B5C5037AFF3D}">
      <dgm:prSet/>
      <dgm:spPr/>
      <dgm:t>
        <a:bodyPr/>
        <a:lstStyle/>
        <a:p>
          <a:endParaRPr lang="hr-HR"/>
        </a:p>
      </dgm:t>
    </dgm:pt>
    <dgm:pt modelId="{185E8849-7390-4DBC-BCE6-3EBB8A849CA9}" type="sibTrans" cxnId="{6407A10D-319E-408B-A63F-B5C5037AFF3D}">
      <dgm:prSet/>
      <dgm:spPr/>
      <dgm:t>
        <a:bodyPr/>
        <a:lstStyle/>
        <a:p>
          <a:endParaRPr lang="hr-HR"/>
        </a:p>
      </dgm:t>
    </dgm:pt>
    <dgm:pt modelId="{58DC0899-3B08-4A55-B336-0003D1862B76}" type="pres">
      <dgm:prSet presAssocID="{2129D25C-BD73-4FAA-9B27-6781AABC5DF8}" presName="vert0" presStyleCnt="0">
        <dgm:presLayoutVars>
          <dgm:dir/>
          <dgm:animOne val="branch"/>
          <dgm:animLvl val="lvl"/>
        </dgm:presLayoutVars>
      </dgm:prSet>
      <dgm:spPr/>
    </dgm:pt>
    <dgm:pt modelId="{D315671C-EDE3-4EA3-B304-1F1926586194}" type="pres">
      <dgm:prSet presAssocID="{64513C4C-37D6-48F8-BBDD-6465C3A080B0}" presName="thickLine" presStyleLbl="alignNode1" presStyleIdx="0" presStyleCnt="2"/>
      <dgm:spPr/>
    </dgm:pt>
    <dgm:pt modelId="{A80B1A23-A5DF-4AE4-A496-9738B95A9FBC}" type="pres">
      <dgm:prSet presAssocID="{64513C4C-37D6-48F8-BBDD-6465C3A080B0}" presName="horz1" presStyleCnt="0"/>
      <dgm:spPr/>
    </dgm:pt>
    <dgm:pt modelId="{6E7060BB-B6B8-4D3E-BCAC-6D096229B75B}" type="pres">
      <dgm:prSet presAssocID="{64513C4C-37D6-48F8-BBDD-6465C3A080B0}" presName="tx1" presStyleLbl="revTx" presStyleIdx="0" presStyleCnt="2"/>
      <dgm:spPr/>
    </dgm:pt>
    <dgm:pt modelId="{A3560498-F04B-4244-BCB0-C8527EADF97C}" type="pres">
      <dgm:prSet presAssocID="{64513C4C-37D6-48F8-BBDD-6465C3A080B0}" presName="vert1" presStyleCnt="0"/>
      <dgm:spPr/>
    </dgm:pt>
    <dgm:pt modelId="{7C5663F6-1016-4449-ADF9-5D17EB5F8694}" type="pres">
      <dgm:prSet presAssocID="{C2FCF60F-7123-4EFE-8626-AE7AC9AA0B0B}" presName="thickLine" presStyleLbl="alignNode1" presStyleIdx="1" presStyleCnt="2"/>
      <dgm:spPr/>
    </dgm:pt>
    <dgm:pt modelId="{8AED440E-28EF-43A4-A3F8-7A66783AD0E3}" type="pres">
      <dgm:prSet presAssocID="{C2FCF60F-7123-4EFE-8626-AE7AC9AA0B0B}" presName="horz1" presStyleCnt="0"/>
      <dgm:spPr/>
    </dgm:pt>
    <dgm:pt modelId="{C0ABFDE0-1D30-426A-A017-D096184BDEB0}" type="pres">
      <dgm:prSet presAssocID="{C2FCF60F-7123-4EFE-8626-AE7AC9AA0B0B}" presName="tx1" presStyleLbl="revTx" presStyleIdx="1" presStyleCnt="2"/>
      <dgm:spPr/>
    </dgm:pt>
    <dgm:pt modelId="{8BDB457E-CECF-497A-9ED3-625E27385ABE}" type="pres">
      <dgm:prSet presAssocID="{C2FCF60F-7123-4EFE-8626-AE7AC9AA0B0B}" presName="vert1" presStyleCnt="0"/>
      <dgm:spPr/>
    </dgm:pt>
  </dgm:ptLst>
  <dgm:cxnLst>
    <dgm:cxn modelId="{3A2F5E05-44BB-4515-BAA6-74F598055C2B}" type="presOf" srcId="{C2FCF60F-7123-4EFE-8626-AE7AC9AA0B0B}" destId="{C0ABFDE0-1D30-426A-A017-D096184BDEB0}" srcOrd="0" destOrd="0" presId="urn:microsoft.com/office/officeart/2008/layout/LinedList"/>
    <dgm:cxn modelId="{6407A10D-319E-408B-A63F-B5C5037AFF3D}" srcId="{2129D25C-BD73-4FAA-9B27-6781AABC5DF8}" destId="{C2FCF60F-7123-4EFE-8626-AE7AC9AA0B0B}" srcOrd="1" destOrd="0" parTransId="{F6D6EFF3-29C2-443F-9706-955BA284332D}" sibTransId="{185E8849-7390-4DBC-BCE6-3EBB8A849CA9}"/>
    <dgm:cxn modelId="{16E12C37-8497-4EC2-A4A6-B3B41B101CD6}" type="presOf" srcId="{64513C4C-37D6-48F8-BBDD-6465C3A080B0}" destId="{6E7060BB-B6B8-4D3E-BCAC-6D096229B75B}" srcOrd="0" destOrd="0" presId="urn:microsoft.com/office/officeart/2008/layout/LinedList"/>
    <dgm:cxn modelId="{E2EE828A-4A40-4907-8368-9149FA0FF04A}" type="presOf" srcId="{2129D25C-BD73-4FAA-9B27-6781AABC5DF8}" destId="{58DC0899-3B08-4A55-B336-0003D1862B76}" srcOrd="0" destOrd="0" presId="urn:microsoft.com/office/officeart/2008/layout/LinedList"/>
    <dgm:cxn modelId="{64E85ED6-EBB5-40AE-A958-621448BC22F2}" srcId="{2129D25C-BD73-4FAA-9B27-6781AABC5DF8}" destId="{64513C4C-37D6-48F8-BBDD-6465C3A080B0}" srcOrd="0" destOrd="0" parTransId="{44BEBCD0-F6D4-486B-865F-59FCD3F27AA7}" sibTransId="{073587E7-446C-4A14-8537-9F91AB23600D}"/>
    <dgm:cxn modelId="{A2BB7712-1E5B-4940-928D-EA3ED6DBBB0F}" type="presParOf" srcId="{58DC0899-3B08-4A55-B336-0003D1862B76}" destId="{D315671C-EDE3-4EA3-B304-1F1926586194}" srcOrd="0" destOrd="0" presId="urn:microsoft.com/office/officeart/2008/layout/LinedList"/>
    <dgm:cxn modelId="{37C95A47-01D1-4989-8061-61D5CB0DDD95}" type="presParOf" srcId="{58DC0899-3B08-4A55-B336-0003D1862B76}" destId="{A80B1A23-A5DF-4AE4-A496-9738B95A9FBC}" srcOrd="1" destOrd="0" presId="urn:microsoft.com/office/officeart/2008/layout/LinedList"/>
    <dgm:cxn modelId="{2F5F57C0-DF44-4BBA-A7DB-C6D409F29FD1}" type="presParOf" srcId="{A80B1A23-A5DF-4AE4-A496-9738B95A9FBC}" destId="{6E7060BB-B6B8-4D3E-BCAC-6D096229B75B}" srcOrd="0" destOrd="0" presId="urn:microsoft.com/office/officeart/2008/layout/LinedList"/>
    <dgm:cxn modelId="{0302CE06-2263-4B68-8485-374AA93A37A6}" type="presParOf" srcId="{A80B1A23-A5DF-4AE4-A496-9738B95A9FBC}" destId="{A3560498-F04B-4244-BCB0-C8527EADF97C}" srcOrd="1" destOrd="0" presId="urn:microsoft.com/office/officeart/2008/layout/LinedList"/>
    <dgm:cxn modelId="{FC378863-3C34-4E50-AA8B-B01473AB7A91}" type="presParOf" srcId="{58DC0899-3B08-4A55-B336-0003D1862B76}" destId="{7C5663F6-1016-4449-ADF9-5D17EB5F8694}" srcOrd="2" destOrd="0" presId="urn:microsoft.com/office/officeart/2008/layout/LinedList"/>
    <dgm:cxn modelId="{08A32B65-F1A2-465B-82F8-9FA3BAFB4AE9}" type="presParOf" srcId="{58DC0899-3B08-4A55-B336-0003D1862B76}" destId="{8AED440E-28EF-43A4-A3F8-7A66783AD0E3}" srcOrd="3" destOrd="0" presId="urn:microsoft.com/office/officeart/2008/layout/LinedList"/>
    <dgm:cxn modelId="{9ABDB924-8AD3-4BB6-8669-7F618E878617}" type="presParOf" srcId="{8AED440E-28EF-43A4-A3F8-7A66783AD0E3}" destId="{C0ABFDE0-1D30-426A-A017-D096184BDEB0}" srcOrd="0" destOrd="0" presId="urn:microsoft.com/office/officeart/2008/layout/LinedList"/>
    <dgm:cxn modelId="{243FFF81-0C66-44C1-B344-6BDD913658B4}" type="presParOf" srcId="{8AED440E-28EF-43A4-A3F8-7A66783AD0E3}" destId="{8BDB457E-CECF-497A-9ED3-625E27385A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2C3AB-BB01-49CE-B38C-E584E8E993B5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655ECC22-7DA7-4FD6-AFE4-66770DEA67F2}">
      <dgm:prSet/>
      <dgm:spPr/>
      <dgm:t>
        <a:bodyPr/>
        <a:lstStyle/>
        <a:p>
          <a:r>
            <a:rPr lang="en-US"/>
            <a:t>vrijednosti i moralni osjećaj tijesno su povezani s emocionalnim i socijalnim razvojem koje dijete dobiva u najranijem socijalnom okruženju, a prije svega unutar obitelji</a:t>
          </a:r>
          <a:endParaRPr lang="hr-HR" dirty="0"/>
        </a:p>
      </dgm:t>
    </dgm:pt>
    <dgm:pt modelId="{5FF6939E-AC38-4FCD-8568-FA045808415B}" type="parTrans" cxnId="{4F184A22-CC07-4E06-B24E-2C75A093976E}">
      <dgm:prSet/>
      <dgm:spPr/>
      <dgm:t>
        <a:bodyPr/>
        <a:lstStyle/>
        <a:p>
          <a:endParaRPr lang="hr-HR"/>
        </a:p>
      </dgm:t>
    </dgm:pt>
    <dgm:pt modelId="{BAA71382-43CE-482B-A42D-AE455A593E16}" type="sibTrans" cxnId="{4F184A22-CC07-4E06-B24E-2C75A093976E}">
      <dgm:prSet/>
      <dgm:spPr/>
      <dgm:t>
        <a:bodyPr/>
        <a:lstStyle/>
        <a:p>
          <a:endParaRPr lang="hr-HR"/>
        </a:p>
      </dgm:t>
    </dgm:pt>
    <dgm:pt modelId="{8FC35002-7DB0-4182-8314-E006F495DAB2}" type="pres">
      <dgm:prSet presAssocID="{2A42C3AB-BB01-49CE-B38C-E584E8E993B5}" presName="linearFlow" presStyleCnt="0">
        <dgm:presLayoutVars>
          <dgm:dir/>
          <dgm:animLvl val="lvl"/>
          <dgm:resizeHandles val="exact"/>
        </dgm:presLayoutVars>
      </dgm:prSet>
      <dgm:spPr/>
    </dgm:pt>
    <dgm:pt modelId="{500094C0-718E-4250-85BE-3A4565359E28}" type="pres">
      <dgm:prSet presAssocID="{655ECC22-7DA7-4FD6-AFE4-66770DEA67F2}" presName="composite" presStyleCnt="0"/>
      <dgm:spPr/>
    </dgm:pt>
    <dgm:pt modelId="{44BEA55B-F4F1-40FC-AC34-8A3BEF5BFD1A}" type="pres">
      <dgm:prSet presAssocID="{655ECC22-7DA7-4FD6-AFE4-66770DEA67F2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A9F4327-18D9-489E-847B-08D2E334036F}" type="pres">
      <dgm:prSet presAssocID="{655ECC22-7DA7-4FD6-AFE4-66770DEA67F2}" presName="descendantText" presStyleLbl="align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</dgm:ptLst>
  <dgm:cxnLst>
    <dgm:cxn modelId="{4F184A22-CC07-4E06-B24E-2C75A093976E}" srcId="{2A42C3AB-BB01-49CE-B38C-E584E8E993B5}" destId="{655ECC22-7DA7-4FD6-AFE4-66770DEA67F2}" srcOrd="0" destOrd="0" parTransId="{5FF6939E-AC38-4FCD-8568-FA045808415B}" sibTransId="{BAA71382-43CE-482B-A42D-AE455A593E16}"/>
    <dgm:cxn modelId="{94F59E54-0906-4A42-B2DF-46E6BB159DED}" type="presOf" srcId="{655ECC22-7DA7-4FD6-AFE4-66770DEA67F2}" destId="{44BEA55B-F4F1-40FC-AC34-8A3BEF5BFD1A}" srcOrd="0" destOrd="0" presId="urn:microsoft.com/office/officeart/2005/8/layout/chevron2"/>
    <dgm:cxn modelId="{42D15884-6ED6-4077-9199-C4CDFAEC0B7A}" type="presOf" srcId="{2A42C3AB-BB01-49CE-B38C-E584E8E993B5}" destId="{8FC35002-7DB0-4182-8314-E006F495DAB2}" srcOrd="0" destOrd="0" presId="urn:microsoft.com/office/officeart/2005/8/layout/chevron2"/>
    <dgm:cxn modelId="{40A20158-B8B4-408B-92B3-EC1111251A4B}" type="presParOf" srcId="{8FC35002-7DB0-4182-8314-E006F495DAB2}" destId="{500094C0-718E-4250-85BE-3A4565359E28}" srcOrd="0" destOrd="0" presId="urn:microsoft.com/office/officeart/2005/8/layout/chevron2"/>
    <dgm:cxn modelId="{E177644D-D04C-41FA-9B19-2375DD720AE1}" type="presParOf" srcId="{500094C0-718E-4250-85BE-3A4565359E28}" destId="{44BEA55B-F4F1-40FC-AC34-8A3BEF5BFD1A}" srcOrd="0" destOrd="0" presId="urn:microsoft.com/office/officeart/2005/8/layout/chevron2"/>
    <dgm:cxn modelId="{A6E99625-BDD4-4612-8BFA-0017A84238FD}" type="presParOf" srcId="{500094C0-718E-4250-85BE-3A4565359E28}" destId="{AA9F4327-18D9-489E-847B-08D2E33403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0CB9EA-A1A4-4D05-B16C-F386BF47B3E2}" type="doc">
      <dgm:prSet loTypeId="urn:microsoft.com/office/officeart/2005/8/layout/cycle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D76D8144-547D-4D3E-9FD7-D3E50BBB75F9}">
      <dgm:prSet/>
      <dgm:spPr/>
      <dgm:t>
        <a:bodyPr/>
        <a:lstStyle/>
        <a:p>
          <a:r>
            <a:rPr lang="hr-HR" dirty="0"/>
            <a:t>U medicini često treba izabrati put</a:t>
          </a:r>
        </a:p>
        <a:p>
          <a:r>
            <a:rPr lang="hr-HR" b="1" dirty="0"/>
            <a:t> </a:t>
          </a:r>
          <a:r>
            <a:rPr lang="hr-HR" b="1" dirty="0">
              <a:solidFill>
                <a:srgbClr val="FF0000"/>
              </a:solidFill>
            </a:rPr>
            <a:t>Kako i koji put izabrati? </a:t>
          </a:r>
        </a:p>
        <a:p>
          <a:r>
            <a:rPr lang="hr-HR" dirty="0"/>
            <a:t>Na temelju tih odluka slijede intervencije koje značajno utječu na sudbinu ljudi, održavanje zdravlja, sprečavanje bolesti, kvalitetu i samo trajanje života</a:t>
          </a:r>
        </a:p>
      </dgm:t>
    </dgm:pt>
    <dgm:pt modelId="{9348F137-6F3F-4A74-9090-C73AE66CFC5E}" type="parTrans" cxnId="{0224B64C-9AFF-493C-9DFA-F8DB07D842E3}">
      <dgm:prSet/>
      <dgm:spPr/>
      <dgm:t>
        <a:bodyPr/>
        <a:lstStyle/>
        <a:p>
          <a:endParaRPr lang="hr-HR"/>
        </a:p>
      </dgm:t>
    </dgm:pt>
    <dgm:pt modelId="{DE9C69BA-5BB2-40A8-ACCC-519A1A32B3BE}" type="sibTrans" cxnId="{0224B64C-9AFF-493C-9DFA-F8DB07D842E3}">
      <dgm:prSet/>
      <dgm:spPr/>
      <dgm:t>
        <a:bodyPr/>
        <a:lstStyle/>
        <a:p>
          <a:endParaRPr lang="hr-HR"/>
        </a:p>
      </dgm:t>
    </dgm:pt>
    <dgm:pt modelId="{5F7CF2E6-4D72-4348-B422-1A66C51E058F}" type="pres">
      <dgm:prSet presAssocID="{A60CB9EA-A1A4-4D05-B16C-F386BF47B3E2}" presName="cycle" presStyleCnt="0">
        <dgm:presLayoutVars>
          <dgm:dir/>
          <dgm:resizeHandles val="exact"/>
        </dgm:presLayoutVars>
      </dgm:prSet>
      <dgm:spPr/>
    </dgm:pt>
    <dgm:pt modelId="{DCCA87AF-0A2E-4EDF-A54D-CABC287B0842}" type="pres">
      <dgm:prSet presAssocID="{D76D8144-547D-4D3E-9FD7-D3E50BBB75F9}" presName="node" presStyleLbl="node1" presStyleIdx="0" presStyleCnt="1">
        <dgm:presLayoutVars>
          <dgm:bulletEnabled val="1"/>
        </dgm:presLayoutVars>
      </dgm:prSet>
      <dgm:spPr/>
    </dgm:pt>
  </dgm:ptLst>
  <dgm:cxnLst>
    <dgm:cxn modelId="{0224B64C-9AFF-493C-9DFA-F8DB07D842E3}" srcId="{A60CB9EA-A1A4-4D05-B16C-F386BF47B3E2}" destId="{D76D8144-547D-4D3E-9FD7-D3E50BBB75F9}" srcOrd="0" destOrd="0" parTransId="{9348F137-6F3F-4A74-9090-C73AE66CFC5E}" sibTransId="{DE9C69BA-5BB2-40A8-ACCC-519A1A32B3BE}"/>
    <dgm:cxn modelId="{D4B65671-4075-42FA-8CC9-35B1B83FCBE1}" type="presOf" srcId="{A60CB9EA-A1A4-4D05-B16C-F386BF47B3E2}" destId="{5F7CF2E6-4D72-4348-B422-1A66C51E058F}" srcOrd="0" destOrd="0" presId="urn:microsoft.com/office/officeart/2005/8/layout/cycle6"/>
    <dgm:cxn modelId="{D2103075-E22D-49E9-9D73-4290BB8CB6A4}" type="presOf" srcId="{D76D8144-547D-4D3E-9FD7-D3E50BBB75F9}" destId="{DCCA87AF-0A2E-4EDF-A54D-CABC287B0842}" srcOrd="0" destOrd="0" presId="urn:microsoft.com/office/officeart/2005/8/layout/cycle6"/>
    <dgm:cxn modelId="{54F98A99-F612-4B0E-8A7D-A35BD4231DB0}" type="presParOf" srcId="{5F7CF2E6-4D72-4348-B422-1A66C51E058F}" destId="{DCCA87AF-0A2E-4EDF-A54D-CABC287B0842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129E6-5DE2-4D0C-9266-079F3F2244C4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7F936-4A65-4473-86F1-7EBFE5AD5C67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Načini vlastitu piramidu vrijednosti i </a:t>
          </a:r>
        </a:p>
      </dsp:txBody>
      <dsp:txXfrm>
        <a:off x="0" y="552"/>
        <a:ext cx="8229600" cy="904971"/>
      </dsp:txXfrm>
    </dsp:sp>
    <dsp:sp modelId="{0522162D-1949-487F-9F4D-F504DF5B8833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F1A70-3F04-4A16-81FA-01382CBB703C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piramidu vrijednosti današnjeg društva</a:t>
          </a:r>
        </a:p>
      </dsp:txBody>
      <dsp:txXfrm>
        <a:off x="0" y="905524"/>
        <a:ext cx="8229600" cy="904971"/>
      </dsp:txXfrm>
    </dsp:sp>
    <dsp:sp modelId="{9FF4ABC7-F88D-45B9-A408-DA291A34006D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E13CC-349A-4400-816D-185C8D8AD8E4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s tim da jedno mjesto mogu dijeliti najviše tri vrijednosti </a:t>
          </a:r>
        </a:p>
      </dsp:txBody>
      <dsp:txXfrm>
        <a:off x="0" y="1810495"/>
        <a:ext cx="8229600" cy="904971"/>
      </dsp:txXfrm>
    </dsp:sp>
    <dsp:sp modelId="{621C421B-40F2-4242-B5D6-297D31DF90F7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EB95-1D75-443E-99F6-65003CB56F59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rgbClr val="FF0000"/>
              </a:solidFill>
            </a:rPr>
            <a:t>Ponuđene vrijednosti su:</a:t>
          </a:r>
        </a:p>
      </dsp:txBody>
      <dsp:txXfrm>
        <a:off x="0" y="2715467"/>
        <a:ext cx="8229600" cy="904971"/>
      </dsp:txXfrm>
    </dsp:sp>
    <dsp:sp modelId="{1DD7B021-DAC0-49AC-A12F-90D6605D34F4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CE2F1-B52F-4580-9577-B0BB915C78DB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sloboda, novac, mir, moć,  inteligencija, ljepota, dobrota, istina, uspjeh, slava, užitak, altruizam, znanje, odgovornost, marljivost, skromnost, samopouzdanje, pravednost, obrazovanje, poštenje, zajedništvo</a:t>
          </a:r>
        </a:p>
      </dsp:txBody>
      <dsp:txXfrm>
        <a:off x="0" y="3620438"/>
        <a:ext cx="8229600" cy="904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FF59-C28B-4F00-87C7-D8AD4E2F9C04}">
      <dsp:nvSpPr>
        <dsp:cNvPr id="0" name=""/>
        <dsp:cNvSpPr/>
      </dsp:nvSpPr>
      <dsp:spPr>
        <a:xfrm>
          <a:off x="1395941" y="0"/>
          <a:ext cx="1395941" cy="1317096"/>
        </a:xfrm>
        <a:prstGeom prst="trapezoid">
          <a:avLst>
            <a:gd name="adj" fmla="val 5299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najmanje bitne</a:t>
          </a:r>
          <a:endParaRPr lang="en-US" sz="2600" b="1" kern="1200" dirty="0"/>
        </a:p>
      </dsp:txBody>
      <dsp:txXfrm>
        <a:off x="1395941" y="0"/>
        <a:ext cx="1395941" cy="1317096"/>
      </dsp:txXfrm>
    </dsp:sp>
    <dsp:sp modelId="{93A003C5-55D4-4CBF-A726-F8B342783006}">
      <dsp:nvSpPr>
        <dsp:cNvPr id="0" name=""/>
        <dsp:cNvSpPr/>
      </dsp:nvSpPr>
      <dsp:spPr>
        <a:xfrm>
          <a:off x="697970" y="1317096"/>
          <a:ext cx="2791883" cy="1317096"/>
        </a:xfrm>
        <a:prstGeom prst="trapezoid">
          <a:avLst>
            <a:gd name="adj" fmla="val 5299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manje bitne</a:t>
          </a:r>
          <a:endParaRPr lang="en-US" sz="2600" b="1" kern="1200" dirty="0"/>
        </a:p>
      </dsp:txBody>
      <dsp:txXfrm>
        <a:off x="1186550" y="1317096"/>
        <a:ext cx="1814724" cy="1317096"/>
      </dsp:txXfrm>
    </dsp:sp>
    <dsp:sp modelId="{9135BB8B-3E63-4F58-BEEA-E3A1A7B0114C}">
      <dsp:nvSpPr>
        <dsp:cNvPr id="0" name=""/>
        <dsp:cNvSpPr/>
      </dsp:nvSpPr>
      <dsp:spPr>
        <a:xfrm>
          <a:off x="0" y="2634192"/>
          <a:ext cx="4187825" cy="1317096"/>
        </a:xfrm>
        <a:prstGeom prst="trapezoid">
          <a:avLst>
            <a:gd name="adj" fmla="val 5299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baza/ najbitnije</a:t>
          </a:r>
          <a:endParaRPr lang="en-US" sz="2600" b="1" kern="1200" dirty="0"/>
        </a:p>
      </dsp:txBody>
      <dsp:txXfrm>
        <a:off x="732869" y="2634192"/>
        <a:ext cx="2722086" cy="1317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B94FE-746F-435A-93FD-4702A5456ABD}">
      <dsp:nvSpPr>
        <dsp:cNvPr id="0" name=""/>
        <dsp:cNvSpPr/>
      </dsp:nvSpPr>
      <dsp:spPr>
        <a:xfrm>
          <a:off x="1415818" y="0"/>
          <a:ext cx="1415818" cy="1317096"/>
        </a:xfrm>
        <a:prstGeom prst="trapezoid">
          <a:avLst>
            <a:gd name="adj" fmla="val 537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najmanje bitne</a:t>
          </a:r>
          <a:endParaRPr lang="en-US" sz="2700" b="1" kern="1200" dirty="0"/>
        </a:p>
      </dsp:txBody>
      <dsp:txXfrm>
        <a:off x="1415818" y="0"/>
        <a:ext cx="1415818" cy="1317096"/>
      </dsp:txXfrm>
    </dsp:sp>
    <dsp:sp modelId="{7195B184-E517-4548-A86E-0F1C004D565B}">
      <dsp:nvSpPr>
        <dsp:cNvPr id="0" name=""/>
        <dsp:cNvSpPr/>
      </dsp:nvSpPr>
      <dsp:spPr>
        <a:xfrm>
          <a:off x="707909" y="1317096"/>
          <a:ext cx="2831636" cy="1317096"/>
        </a:xfrm>
        <a:prstGeom prst="trapezoid">
          <a:avLst>
            <a:gd name="adj" fmla="val 537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manje bitne</a:t>
          </a:r>
          <a:endParaRPr lang="en-US" sz="2700" b="1" kern="1200" dirty="0"/>
        </a:p>
      </dsp:txBody>
      <dsp:txXfrm>
        <a:off x="1203445" y="1317096"/>
        <a:ext cx="1840563" cy="1317096"/>
      </dsp:txXfrm>
    </dsp:sp>
    <dsp:sp modelId="{581F0186-2E77-49D3-BFCE-A8313B52EE9D}">
      <dsp:nvSpPr>
        <dsp:cNvPr id="0" name=""/>
        <dsp:cNvSpPr/>
      </dsp:nvSpPr>
      <dsp:spPr>
        <a:xfrm>
          <a:off x="0" y="2634192"/>
          <a:ext cx="4247455" cy="1317096"/>
        </a:xfrm>
        <a:prstGeom prst="trapezoid">
          <a:avLst>
            <a:gd name="adj" fmla="val 537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baza/ najbitnije </a:t>
          </a:r>
          <a:endParaRPr lang="en-US" sz="2700" b="1" kern="1200" dirty="0"/>
        </a:p>
      </dsp:txBody>
      <dsp:txXfrm>
        <a:off x="743304" y="2634192"/>
        <a:ext cx="2760845" cy="1317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5671C-EDE3-4EA3-B304-1F1926586194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060BB-B6B8-4D3E-BCAC-6D096229B75B}">
      <dsp:nvSpPr>
        <dsp:cNvPr id="0" name=""/>
        <dsp:cNvSpPr/>
      </dsp:nvSpPr>
      <dsp:spPr>
        <a:xfrm>
          <a:off x="0" y="0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/>
            <a:t>Djeca</a:t>
          </a:r>
          <a:r>
            <a:rPr lang="en-US" sz="3100" b="1" kern="1200" dirty="0"/>
            <a:t> </a:t>
          </a:r>
          <a:r>
            <a:rPr lang="en-US" sz="3100" b="1" kern="1200" dirty="0" err="1"/>
            <a:t>počinju</a:t>
          </a:r>
          <a:r>
            <a:rPr lang="en-US" sz="3100" b="1" kern="1200" dirty="0"/>
            <a:t> </a:t>
          </a:r>
          <a:r>
            <a:rPr lang="en-US" sz="3100" b="1" kern="1200" dirty="0" err="1"/>
            <a:t>učiti</a:t>
          </a:r>
          <a:r>
            <a:rPr lang="en-US" sz="3100" b="1" kern="1200" dirty="0"/>
            <a:t> </a:t>
          </a:r>
          <a:r>
            <a:rPr lang="en-US" sz="3100" b="1" kern="1200" dirty="0" err="1"/>
            <a:t>socijalne</a:t>
          </a:r>
          <a:r>
            <a:rPr lang="en-US" sz="3100" b="1" kern="1200" dirty="0"/>
            <a:t> </a:t>
          </a:r>
          <a:r>
            <a:rPr lang="en-US" sz="3100" b="1" kern="1200" dirty="0" err="1"/>
            <a:t>vrijednosti</a:t>
          </a:r>
          <a:r>
            <a:rPr lang="en-US" sz="3100" b="1" kern="1200" dirty="0"/>
            <a:t> </a:t>
          </a:r>
          <a:r>
            <a:rPr lang="en-US" sz="3100" b="1" kern="1200" dirty="0" err="1"/>
            <a:t>vrlo</a:t>
          </a:r>
          <a:r>
            <a:rPr lang="en-US" sz="3100" b="1" kern="1200" dirty="0"/>
            <a:t> </a:t>
          </a:r>
          <a:r>
            <a:rPr lang="en-US" sz="3100" b="1" kern="1200" dirty="0" err="1"/>
            <a:t>rano</a:t>
          </a:r>
          <a:r>
            <a:rPr lang="en-US" sz="3100" b="1" kern="1200" dirty="0"/>
            <a:t> </a:t>
          </a:r>
          <a:endParaRPr lang="hr-HR" sz="3100" b="1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 dirty="0"/>
            <a:t>U </a:t>
          </a:r>
          <a:r>
            <a:rPr lang="en-US" sz="3100" b="1" i="1" kern="1200" dirty="0" err="1"/>
            <a:t>prve</a:t>
          </a:r>
          <a:r>
            <a:rPr lang="en-US" sz="3100" b="1" i="1" kern="1200" dirty="0"/>
            <a:t> </a:t>
          </a:r>
          <a:r>
            <a:rPr lang="en-US" sz="3100" b="1" i="1" kern="1200" dirty="0" err="1"/>
            <a:t>dvije</a:t>
          </a:r>
          <a:r>
            <a:rPr lang="en-US" sz="3100" b="1" i="1" kern="1200" dirty="0"/>
            <a:t> </a:t>
          </a:r>
          <a:r>
            <a:rPr lang="en-US" sz="3100" b="1" i="1" kern="1200" dirty="0" err="1"/>
            <a:t>godine</a:t>
          </a:r>
          <a:r>
            <a:rPr lang="en-US" sz="3100" b="1" i="1" kern="1200" dirty="0"/>
            <a:t> </a:t>
          </a:r>
          <a:r>
            <a:rPr lang="en-US" sz="3100" b="1" i="1" kern="1200" dirty="0" err="1"/>
            <a:t>života</a:t>
          </a:r>
          <a:r>
            <a:rPr lang="en-US" sz="3100" b="1" i="1" kern="1200" dirty="0"/>
            <a:t> </a:t>
          </a:r>
          <a:r>
            <a:rPr lang="en-US" sz="3100" kern="1200" dirty="0" err="1"/>
            <a:t>upijaju</a:t>
          </a:r>
          <a:r>
            <a:rPr lang="en-US" sz="3100" kern="1200" dirty="0"/>
            <a:t> </a:t>
          </a:r>
          <a:r>
            <a:rPr lang="en-US" sz="3100" kern="1200" dirty="0" err="1"/>
            <a:t>moralni</a:t>
          </a:r>
          <a:r>
            <a:rPr lang="en-US" sz="3100" kern="1200" dirty="0"/>
            <a:t> </a:t>
          </a:r>
          <a:r>
            <a:rPr lang="en-US" sz="3100" kern="1200" dirty="0" err="1"/>
            <a:t>osjećaj</a:t>
          </a:r>
          <a:r>
            <a:rPr lang="en-US" sz="3100" kern="1200" dirty="0"/>
            <a:t> o tome </a:t>
          </a:r>
          <a:r>
            <a:rPr lang="en-US" sz="3100" kern="1200" dirty="0" err="1"/>
            <a:t>što</a:t>
          </a:r>
          <a:r>
            <a:rPr lang="en-US" sz="3100" kern="1200" dirty="0"/>
            <a:t> je dobro, a </a:t>
          </a:r>
          <a:r>
            <a:rPr lang="en-US" sz="3100" kern="1200" dirty="0" err="1"/>
            <a:t>što</a:t>
          </a:r>
          <a:r>
            <a:rPr lang="en-US" sz="3100" kern="1200" dirty="0"/>
            <a:t> </a:t>
          </a:r>
          <a:r>
            <a:rPr lang="en-US" sz="3100" kern="1200" dirty="0" err="1"/>
            <a:t>loše</a:t>
          </a:r>
          <a:r>
            <a:rPr lang="en-US" sz="3100" kern="1200" dirty="0"/>
            <a:t> </a:t>
          </a:r>
          <a:r>
            <a:rPr lang="en-US" sz="3100" kern="1200" dirty="0" err="1"/>
            <a:t>unutar</a:t>
          </a:r>
          <a:r>
            <a:rPr lang="en-US" sz="3100" kern="1200" dirty="0"/>
            <a:t> </a:t>
          </a:r>
          <a:r>
            <a:rPr lang="en-US" sz="3100" kern="1200" dirty="0" err="1"/>
            <a:t>kulture</a:t>
          </a:r>
          <a:r>
            <a:rPr lang="en-US" sz="3100" kern="1200" dirty="0"/>
            <a:t> u </a:t>
          </a:r>
          <a:r>
            <a:rPr lang="en-US" sz="3100" kern="1200" dirty="0" err="1"/>
            <a:t>kojoj</a:t>
          </a:r>
          <a:r>
            <a:rPr lang="en-US" sz="3100" kern="1200" dirty="0"/>
            <a:t> </a:t>
          </a:r>
          <a:r>
            <a:rPr lang="en-US" sz="3100" kern="1200" dirty="0" err="1"/>
            <a:t>žive</a:t>
          </a:r>
          <a:endParaRPr lang="hr-HR" sz="3100" kern="1200" dirty="0"/>
        </a:p>
      </dsp:txBody>
      <dsp:txXfrm>
        <a:off x="0" y="0"/>
        <a:ext cx="8229600" cy="2262981"/>
      </dsp:txXfrm>
    </dsp:sp>
    <dsp:sp modelId="{7C5663F6-1016-4449-ADF9-5D17EB5F8694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BFDE0-1D30-426A-A017-D096184BDEB0}">
      <dsp:nvSpPr>
        <dsp:cNvPr id="0" name=""/>
        <dsp:cNvSpPr/>
      </dsp:nvSpPr>
      <dsp:spPr>
        <a:xfrm>
          <a:off x="0" y="2262981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 dirty="0"/>
        </a:p>
      </dsp:txBody>
      <dsp:txXfrm>
        <a:off x="0" y="2262981"/>
        <a:ext cx="8229600" cy="2262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EA55B-F4F1-40FC-AC34-8A3BEF5BFD1A}">
      <dsp:nvSpPr>
        <dsp:cNvPr id="0" name=""/>
        <dsp:cNvSpPr/>
      </dsp:nvSpPr>
      <dsp:spPr>
        <a:xfrm rot="5400000">
          <a:off x="-945438" y="945438"/>
          <a:ext cx="5505475" cy="36145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vrijednosti i moralni osjećaj tijesno su povezani s emocionalnim i socijalnim razvojem koje dijete dobiva u najranijem socijalnom okruženju, a prije svega unutar obitelji</a:t>
          </a:r>
          <a:endParaRPr lang="hr-HR" sz="2100" kern="1200" dirty="0"/>
        </a:p>
      </dsp:txBody>
      <dsp:txXfrm rot="-5400000">
        <a:off x="1" y="1807298"/>
        <a:ext cx="3614598" cy="1890877"/>
      </dsp:txXfrm>
    </dsp:sp>
    <dsp:sp modelId="{AA9F4327-18D9-489E-847B-08D2E334036F}">
      <dsp:nvSpPr>
        <dsp:cNvPr id="0" name=""/>
        <dsp:cNvSpPr/>
      </dsp:nvSpPr>
      <dsp:spPr>
        <a:xfrm rot="5400000">
          <a:off x="4476459" y="-861860"/>
          <a:ext cx="3698175" cy="5421897"/>
        </a:xfrm>
        <a:prstGeom prst="round2SameRect">
          <a:avLst/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A87AF-0A2E-4EDF-A54D-CABC287B0842}">
      <dsp:nvSpPr>
        <dsp:cNvPr id="0" name=""/>
        <dsp:cNvSpPr/>
      </dsp:nvSpPr>
      <dsp:spPr>
        <a:xfrm>
          <a:off x="634900" y="1047"/>
          <a:ext cx="6959798" cy="4523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U medicini često treba izabrati put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1" kern="1200" dirty="0"/>
            <a:t> </a:t>
          </a:r>
          <a:r>
            <a:rPr lang="hr-HR" sz="3500" b="1" kern="1200" dirty="0">
              <a:solidFill>
                <a:srgbClr val="FF0000"/>
              </a:solidFill>
            </a:rPr>
            <a:t>Kako i koji put izabrati?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Na temelju tih odluka slijede intervencije koje značajno utječu na sudbinu ljudi, održavanje zdravlja, sprečavanje bolesti, kvalitetu i samo trajanje života</a:t>
          </a:r>
        </a:p>
      </dsp:txBody>
      <dsp:txXfrm>
        <a:off x="855737" y="221884"/>
        <a:ext cx="6518124" cy="4082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0F44-2717-4CB5-942D-43E8B93310DC}" type="datetimeFigureOut">
              <a:rPr lang="hr-HR" smtClean="0"/>
              <a:pPr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A27341-A5AC-453F-869A-A61DA7A99C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7331"/>
            <a:ext cx="8229600" cy="1143000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SUSTAV VRIJEDNOSTI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D177DF-D799-416B-BC37-D4EEFD7B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52267"/>
            <a:ext cx="6434311" cy="423840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987F41D-0D8E-4632-AA59-830AFFC4962B}"/>
              </a:ext>
            </a:extLst>
          </p:cNvPr>
          <p:cNvSpPr/>
          <p:nvPr/>
        </p:nvSpPr>
        <p:spPr>
          <a:xfrm>
            <a:off x="1619673" y="1417638"/>
            <a:ext cx="6074270" cy="7152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Škola za medicinske sestre Vinogradska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Dubravka </a:t>
            </a:r>
            <a:r>
              <a:rPr lang="hr-HR" dirty="0" err="1">
                <a:solidFill>
                  <a:schemeClr val="tx1"/>
                </a:solidFill>
              </a:rPr>
              <a:t>Protić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dipl.med.techn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5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Što je vrlina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stalno usmjeravanje volje na dobro, moralno </a:t>
            </a:r>
          </a:p>
          <a:p>
            <a:pPr marL="0" indent="0">
              <a:buNone/>
            </a:pPr>
            <a:endParaRPr lang="hr-HR" sz="3200" kern="0" dirty="0"/>
          </a:p>
          <a:p>
            <a:pPr marL="0" indent="0">
              <a:buNone/>
            </a:pPr>
            <a:endParaRPr lang="hr-HR" sz="3200" kern="0" dirty="0"/>
          </a:p>
          <a:p>
            <a:pPr marL="0" indent="0">
              <a:buNone/>
            </a:pPr>
            <a:endParaRPr lang="hr-HR" kern="0" dirty="0"/>
          </a:p>
          <a:p>
            <a:pPr marL="0" indent="0">
              <a:buNone/>
            </a:pPr>
            <a:endParaRPr lang="hr-HR" sz="3200" kern="0" dirty="0"/>
          </a:p>
          <a:p>
            <a:pPr marL="0" indent="0">
              <a:buNone/>
            </a:pPr>
            <a:endParaRPr lang="hr-HR" sz="3200" kern="0" dirty="0"/>
          </a:p>
          <a:p>
            <a:pPr marL="0" indent="0">
              <a:buNone/>
            </a:pPr>
            <a:r>
              <a:rPr lang="hr-HR" sz="3200" kern="0" dirty="0"/>
              <a:t>sposobnost pojedinca da ispravno djeluje, </a:t>
            </a:r>
          </a:p>
          <a:p>
            <a:pPr marL="0" indent="0">
              <a:buNone/>
            </a:pPr>
            <a:r>
              <a:rPr lang="hr-HR" sz="3200" kern="0" dirty="0"/>
              <a:t>da se pridržava moralnih načela i vrijednosti</a:t>
            </a:r>
          </a:p>
          <a:p>
            <a:pPr lvl="0" fontAlgn="base">
              <a:spcAft>
                <a:spcPct val="0"/>
              </a:spcAft>
              <a:buClr>
                <a:srgbClr val="6699FF"/>
              </a:buClr>
              <a:buNone/>
            </a:pPr>
            <a:endParaRPr lang="hr-HR" sz="3600" kern="0" dirty="0">
              <a:solidFill>
                <a:srgbClr val="EAEAEA"/>
              </a:solidFill>
              <a:latin typeface="Arial"/>
            </a:endParaRPr>
          </a:p>
          <a:p>
            <a:pPr marL="0" indent="0">
              <a:buNone/>
            </a:pPr>
            <a:endParaRPr lang="hr-HR" sz="5400" kern="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ea typeface="+mj-ea"/>
              <a:cs typeface="+mj-cs"/>
            </a:endParaRPr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4B56CB8-E78D-43FE-B5FF-569F5EFE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48785"/>
            <a:ext cx="4608512" cy="23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6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zapovijedaju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56" y="14181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600" dirty="0"/>
              <a:t>ljudskim strastima i omogućuju čovjeku </a:t>
            </a:r>
            <a:r>
              <a:rPr lang="hr-HR" sz="3600" i="1" dirty="0"/>
              <a:t>vladanje nad sobom</a:t>
            </a:r>
          </a:p>
          <a:p>
            <a:endParaRPr lang="hr-HR" i="1" dirty="0"/>
          </a:p>
          <a:p>
            <a:pPr marL="0" indent="0" algn="ctr">
              <a:buNone/>
            </a:pPr>
            <a:endParaRPr lang="hr-HR" sz="44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r-HR" sz="44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stječu se</a:t>
            </a:r>
          </a:p>
          <a:p>
            <a:pPr marL="0" indent="0">
              <a:buNone/>
            </a:pPr>
            <a:r>
              <a:rPr lang="hr-HR" sz="3600" kern="0" dirty="0"/>
              <a:t>ljudskim nastojanje činiti dobro </a:t>
            </a:r>
          </a:p>
          <a:p>
            <a:pPr marL="0" indent="0">
              <a:buNone/>
            </a:pPr>
            <a:r>
              <a:rPr lang="hr-HR" sz="3600" kern="0" dirty="0"/>
              <a:t>potreban je dugotrajan trud i vježba</a:t>
            </a:r>
            <a:endParaRPr lang="en-US" sz="3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A8326D-3052-44B2-88E7-E7D608CF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51" y="1988841"/>
            <a:ext cx="270263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0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hr-HR" b="1" i="1" dirty="0">
                <a:solidFill>
                  <a:prstClr val="black"/>
                </a:solidFill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Moralne osobine ličnosti/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u životu susrećemo dobre i zle ljude</a:t>
            </a:r>
            <a:br>
              <a:rPr lang="hr-H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dobri </a:t>
            </a:r>
            <a:r>
              <a:rPr lang="hr-HR" dirty="0"/>
              <a:t>se odlikuju dobrim moralnim osobinama</a:t>
            </a:r>
          </a:p>
          <a:p>
            <a:r>
              <a:rPr lang="hr-HR" b="1" dirty="0"/>
              <a:t>zli</a:t>
            </a:r>
            <a:r>
              <a:rPr lang="hr-HR" dirty="0"/>
              <a:t> se prepoznaju po lošim moralnim osobinama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moralne osobine mogu biti:</a:t>
            </a:r>
          </a:p>
          <a:p>
            <a:pPr marL="514350" indent="-514350">
              <a:buAutoNum type="alphaLcParenR"/>
            </a:pPr>
            <a:r>
              <a:rPr lang="hr-HR" dirty="0"/>
              <a:t>dobre, pozitivne poželjne ali i</a:t>
            </a:r>
          </a:p>
          <a:p>
            <a:pPr marL="514350" indent="-514350">
              <a:buAutoNum type="alphaLcParenR"/>
            </a:pPr>
            <a:r>
              <a:rPr lang="hr-HR" dirty="0"/>
              <a:t>loše, negativne i nepoželjne</a:t>
            </a:r>
          </a:p>
          <a:p>
            <a:endParaRPr lang="en-US" dirty="0"/>
          </a:p>
        </p:txBody>
      </p:sp>
      <p:sp>
        <p:nvSpPr>
          <p:cNvPr id="4" name="AutoShape 2" descr="Slikovni rezultat za vr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likovni rezultat za vr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46AB3D8-A844-4504-8D90-2D3345AF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660417"/>
            <a:ext cx="3384376" cy="19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729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/>
            <a:br>
              <a:rPr lang="hr-HR" sz="4000" b="1" dirty="0">
                <a:latin typeface="+mn-lt"/>
              </a:rPr>
            </a:br>
            <a:br>
              <a:rPr lang="hr-HR" sz="4000" b="1" dirty="0">
                <a:latin typeface="+mn-lt"/>
              </a:rPr>
            </a:br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Čemu rasprava o vrlinama?</a:t>
            </a:r>
            <a:b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hr-HR" sz="4000" b="1" dirty="0">
                <a:latin typeface="+mn-lt"/>
              </a:rPr>
              <a:t> 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r-HR" sz="7000" b="1" dirty="0"/>
          </a:p>
          <a:p>
            <a:pPr marL="0" indent="0">
              <a:buNone/>
            </a:pPr>
            <a:r>
              <a:rPr lang="hr-HR" sz="7000" dirty="0"/>
              <a:t> Zbog toga da bi nastojali razumjeti: </a:t>
            </a:r>
          </a:p>
          <a:p>
            <a:pPr marL="0" indent="0">
              <a:buNone/>
            </a:pPr>
            <a:endParaRPr lang="en-US" sz="7000" dirty="0"/>
          </a:p>
          <a:p>
            <a:pPr marL="0" lvl="0" indent="0">
              <a:buNone/>
            </a:pPr>
            <a:r>
              <a:rPr lang="hr-HR" sz="7000" dirty="0"/>
              <a:t>Što trebamo činiti? </a:t>
            </a:r>
            <a:endParaRPr lang="en-US" sz="7000" dirty="0"/>
          </a:p>
          <a:p>
            <a:pPr marL="0" lvl="0" indent="0">
              <a:buNone/>
            </a:pPr>
            <a:r>
              <a:rPr lang="hr-HR" sz="7000" dirty="0"/>
              <a:t>Kakvi trebamo biti?</a:t>
            </a:r>
            <a:endParaRPr lang="en-US" sz="7000" dirty="0"/>
          </a:p>
          <a:p>
            <a:pPr marL="0" lvl="0" indent="0">
              <a:buNone/>
            </a:pPr>
            <a:r>
              <a:rPr lang="hr-HR" sz="7000" dirty="0"/>
              <a:t>Kako trebamo živjeti?</a:t>
            </a:r>
            <a:endParaRPr lang="en-US" sz="7000" dirty="0"/>
          </a:p>
          <a:p>
            <a:pPr marL="0" indent="0">
              <a:buNone/>
            </a:pPr>
            <a:r>
              <a:rPr lang="hr-HR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4A2ECD6-60C5-4C0B-BB0E-5AEEA45CD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429000"/>
            <a:ext cx="2952328" cy="22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E69039-106C-433D-9C48-9D8ADD1C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Vrline se prije svega uče iz primjera!</a:t>
            </a:r>
            <a:b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9EFB0A-F4AA-4402-B662-52FA064C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je vas potaklo da odaberete sestrinstvo kao svoju buduću profesiju?</a:t>
            </a:r>
          </a:p>
          <a:p>
            <a:r>
              <a:rPr lang="hr-HR" dirty="0"/>
              <a:t>Koja se vrlina, po vašem mišljenju, najviše cijeni na radnom mjestu medicinske sestre?</a:t>
            </a:r>
            <a:endParaRPr lang="en-US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EB096B-2FA8-4C00-9319-2609F411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867791"/>
            <a:ext cx="3383573" cy="278001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9877F05-0CC4-47C9-839C-79CE7EC1E6B7}"/>
              </a:ext>
            </a:extLst>
          </p:cNvPr>
          <p:cNvSpPr/>
          <p:nvPr/>
        </p:nvSpPr>
        <p:spPr>
          <a:xfrm>
            <a:off x="5292080" y="6381328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99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085CC1-645C-49C8-85AE-91FCE203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SUSTAV VRIJEDNOSTI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C320E8B-10C4-4EA4-88A9-9660CFBA2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987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23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SUSTAV VRIJEDNOSTI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7672" y="170080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hr-H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Načini vlastitu piramidu vrijednosti </a:t>
            </a:r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7182436"/>
              </p:ext>
            </p:extLst>
          </p:nvPr>
        </p:nvGraphicFramePr>
        <p:xfrm>
          <a:off x="457199" y="2174875"/>
          <a:ext cx="418782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3931" y="170080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Načini piramidu vrijednosti današnjeg društva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7418351"/>
              </p:ext>
            </p:extLst>
          </p:nvPr>
        </p:nvGraphicFramePr>
        <p:xfrm>
          <a:off x="4645025" y="2174875"/>
          <a:ext cx="424745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172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8812" y="116632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Pitanja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6728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1. razlikuje li se vaš sustav vrijednosti od sustava vrijednosti koje nameće današnje društvo?</a:t>
            </a:r>
          </a:p>
          <a:p>
            <a:pPr marL="0" indent="0">
              <a:buNone/>
            </a:pPr>
            <a:r>
              <a:rPr lang="hr-HR" dirty="0"/>
              <a:t>2. tko je najviše utjecao na oblikovanje vašeg sustava vrijednosti?</a:t>
            </a:r>
          </a:p>
          <a:p>
            <a:pPr marL="0" indent="0">
              <a:buNone/>
            </a:pPr>
            <a:r>
              <a:rPr lang="hr-HR" dirty="0"/>
              <a:t>3. je li se vaš sustav vrijednosti tijekom života mijenjao?</a:t>
            </a:r>
          </a:p>
          <a:p>
            <a:pPr marL="0" indent="0">
              <a:buNone/>
            </a:pPr>
            <a:r>
              <a:rPr lang="hr-HR" dirty="0"/>
              <a:t>4. je li dobro da se sustav vrijednosti mijenja?</a:t>
            </a:r>
            <a:endParaRPr lang="en-US" dirty="0"/>
          </a:p>
        </p:txBody>
      </p:sp>
      <p:pic>
        <p:nvPicPr>
          <p:cNvPr id="3074" name="Picture 2" descr="Slikovni rezultat za vrijednosti moral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" y="14595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5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8FBA8B-3385-431C-B993-422D11E1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Nema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univerzalno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prihvaćene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definicije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pojma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"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vrijednosti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"</a:t>
            </a:r>
            <a:b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hr-H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39F42ED-EEDC-45FB-B280-19C11C190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2256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F788DEA8-65FE-4711-A229-3229BA70B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3933056"/>
            <a:ext cx="2880320" cy="287744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3260B610-75AE-4A15-9E1A-7CFABAE955B8}"/>
              </a:ext>
            </a:extLst>
          </p:cNvPr>
          <p:cNvSpPr/>
          <p:nvPr/>
        </p:nvSpPr>
        <p:spPr>
          <a:xfrm>
            <a:off x="3059832" y="6583362"/>
            <a:ext cx="3096344" cy="274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13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BE15AAF-14DD-4959-BC6A-6D816B10135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5355457"/>
              </p:ext>
            </p:extLst>
          </p:nvPr>
        </p:nvGraphicFramePr>
        <p:xfrm>
          <a:off x="0" y="620688"/>
          <a:ext cx="9036496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0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Vrijednosti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predstavljaju </a:t>
            </a:r>
            <a:r>
              <a:rPr lang="hr-HR" b="1" dirty="0"/>
              <a:t>skup općih </a:t>
            </a:r>
            <a:r>
              <a:rPr lang="hr-HR" dirty="0"/>
              <a:t>uvjerenja, mišljenja i stavova o tome što </a:t>
            </a:r>
            <a:r>
              <a:rPr lang="hr-HR" b="1" dirty="0">
                <a:solidFill>
                  <a:srgbClr val="FF0000"/>
                </a:solidFill>
              </a:rPr>
              <a:t>je ispravno, dobro ili poželjno, koji se formira kroz proces socijalizacije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53A4BC-3F17-4FB6-9C6A-8F2A7293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068960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Vrijednosti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460" y="1778463"/>
            <a:ext cx="4038600" cy="4525963"/>
          </a:xfrm>
        </p:spPr>
        <p:txBody>
          <a:bodyPr>
            <a:normAutofit/>
          </a:bodyPr>
          <a:lstStyle/>
          <a:p>
            <a:r>
              <a:rPr lang="hr-HR" dirty="0"/>
              <a:t>Svaki pojedinac može imati svoj sustav vrijednosti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6227" y="163039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  </a:t>
            </a:r>
            <a:r>
              <a:rPr lang="hr-HR" b="1" dirty="0">
                <a:solidFill>
                  <a:srgbClr val="FF0000"/>
                </a:solidFill>
              </a:rPr>
              <a:t>Postoje:</a:t>
            </a:r>
            <a:r>
              <a:rPr lang="hr-HR" dirty="0"/>
              <a:t>  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OPĆE ili SOCIJALNE vrijednosti</a:t>
            </a:r>
            <a:r>
              <a:rPr lang="hr-HR" dirty="0"/>
              <a:t> koje dominiraju u nekoj zajednici</a:t>
            </a:r>
          </a:p>
          <a:p>
            <a:pPr marL="0" indent="0">
              <a:buNone/>
            </a:pPr>
            <a:r>
              <a:rPr lang="hr-HR" dirty="0"/>
              <a:t>  - tipične takve vrijednosti</a:t>
            </a:r>
          </a:p>
          <a:p>
            <a:pPr marL="0" indent="0">
              <a:buNone/>
            </a:pPr>
            <a:r>
              <a:rPr lang="hr-HR" dirty="0"/>
              <a:t>   su; sloboda, pravda,  </a:t>
            </a:r>
          </a:p>
          <a:p>
            <a:pPr marL="0" indent="0">
              <a:buNone/>
            </a:pPr>
            <a:r>
              <a:rPr lang="hr-HR" dirty="0"/>
              <a:t>   jednakost, obrazovanje...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5985559"/>
            <a:ext cx="763284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53548A"/>
              </a:buClr>
              <a:buSzPct val="70000"/>
            </a:pPr>
            <a:r>
              <a:rPr lang="en-US" sz="1600" b="1" i="1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hr-HR" sz="1600" b="1" i="1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(Ne) čini drugome što (ne) želiš da drugi čini tebi</a:t>
            </a:r>
            <a:r>
              <a:rPr lang="en-US" sz="1600" b="1" i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”</a:t>
            </a:r>
            <a:br>
              <a:rPr lang="en-US" sz="1600" b="1" i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i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b="1" i="1" dirty="0">
                <a:solidFill>
                  <a:srgbClr val="424456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hr-HR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Zlatno pravilo</a:t>
            </a:r>
            <a:endParaRPr lang="hr-H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Slikovni rezultat za vrijednosti moral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zzjzpgz.hr/nzl/86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3" y="3543633"/>
            <a:ext cx="3750847" cy="193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3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1E8A78B-A2F0-4FA2-A7E6-8380315B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Vrijednosti nam daju kriterije prema kojima prosuđujemo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24FF7FA2-0F55-4EDD-A8E5-AB4291039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64098"/>
              </p:ext>
            </p:extLst>
          </p:nvPr>
        </p:nvGraphicFramePr>
        <p:xfrm>
          <a:off x="395536" y="176543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18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509</Words>
  <Application>Microsoft Office PowerPoint</Application>
  <PresentationFormat>Prikaz na zaslonu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Office tema</vt:lpstr>
      <vt:lpstr>SUSTAV VRIJEDNOSTI</vt:lpstr>
      <vt:lpstr>SUSTAV VRIJEDNOSTI</vt:lpstr>
      <vt:lpstr>SUSTAV VRIJEDNOSTI</vt:lpstr>
      <vt:lpstr>Pitanja </vt:lpstr>
      <vt:lpstr> Nema univerzalno prihvaćene definicije pojma "vrijednosti" </vt:lpstr>
      <vt:lpstr>PowerPoint prezentacija</vt:lpstr>
      <vt:lpstr>Vrijednosti </vt:lpstr>
      <vt:lpstr>Vrijednosti </vt:lpstr>
      <vt:lpstr> Vrijednosti nam daju kriterije prema kojima prosuđujemo </vt:lpstr>
      <vt:lpstr>Što je vrlina</vt:lpstr>
      <vt:lpstr>zapovijedaju</vt:lpstr>
      <vt:lpstr> Moralne osobine ličnosti/ u životu susrećemo dobre i zle ljude </vt:lpstr>
      <vt:lpstr>  Čemu rasprava o vrlinama?   </vt:lpstr>
      <vt:lpstr>Vrline se prije svega uče iz primjera!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Moralne osobine ličnosti</dc:title>
  <dc:creator>Duda</dc:creator>
  <cp:lastModifiedBy>Korisnik</cp:lastModifiedBy>
  <cp:revision>72</cp:revision>
  <dcterms:created xsi:type="dcterms:W3CDTF">2013-10-02T19:10:49Z</dcterms:created>
  <dcterms:modified xsi:type="dcterms:W3CDTF">2020-03-14T19:26:15Z</dcterms:modified>
</cp:coreProperties>
</file>