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52"/>
  </p:notesMasterIdLst>
  <p:sldIdLst>
    <p:sldId id="309" r:id="rId2"/>
    <p:sldId id="274" r:id="rId3"/>
    <p:sldId id="282" r:id="rId4"/>
    <p:sldId id="354" r:id="rId5"/>
    <p:sldId id="357" r:id="rId6"/>
    <p:sldId id="380" r:id="rId7"/>
    <p:sldId id="338" r:id="rId8"/>
    <p:sldId id="291" r:id="rId9"/>
    <p:sldId id="271" r:id="rId10"/>
    <p:sldId id="272" r:id="rId11"/>
    <p:sldId id="293" r:id="rId12"/>
    <p:sldId id="263" r:id="rId13"/>
    <p:sldId id="264" r:id="rId14"/>
    <p:sldId id="268" r:id="rId15"/>
    <p:sldId id="265" r:id="rId16"/>
    <p:sldId id="266" r:id="rId17"/>
    <p:sldId id="294" r:id="rId18"/>
    <p:sldId id="267" r:id="rId19"/>
    <p:sldId id="356" r:id="rId20"/>
    <p:sldId id="276" r:id="rId21"/>
    <p:sldId id="371" r:id="rId22"/>
    <p:sldId id="372" r:id="rId23"/>
    <p:sldId id="374" r:id="rId24"/>
    <p:sldId id="360" r:id="rId25"/>
    <p:sldId id="381" r:id="rId26"/>
    <p:sldId id="376" r:id="rId27"/>
    <p:sldId id="364" r:id="rId28"/>
    <p:sldId id="375" r:id="rId29"/>
    <p:sldId id="377" r:id="rId30"/>
    <p:sldId id="365" r:id="rId31"/>
    <p:sldId id="378" r:id="rId32"/>
    <p:sldId id="328" r:id="rId33"/>
    <p:sldId id="366" r:id="rId34"/>
    <p:sldId id="367" r:id="rId35"/>
    <p:sldId id="368" r:id="rId36"/>
    <p:sldId id="369" r:id="rId37"/>
    <p:sldId id="379" r:id="rId38"/>
    <p:sldId id="312" r:id="rId39"/>
    <p:sldId id="313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290" r:id="rId49"/>
    <p:sldId id="285" r:id="rId50"/>
    <p:sldId id="362" r:id="rId5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458" autoAdjust="0"/>
  </p:normalViewPr>
  <p:slideViewPr>
    <p:cSldViewPr>
      <p:cViewPr varScale="1">
        <p:scale>
          <a:sx n="74" d="100"/>
          <a:sy n="74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20048-4153-4E6B-A103-D0D334421B42}" type="doc">
      <dgm:prSet loTypeId="urn:microsoft.com/office/officeart/2005/8/layout/equation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319C31EC-3F7F-4E60-80BA-962E02BEEC0A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Pravo na zdravlje</a:t>
          </a:r>
        </a:p>
      </dgm:t>
    </dgm:pt>
    <dgm:pt modelId="{EE706B57-968E-4CC8-9A49-7C8DCB8330FB}" type="parTrans" cxnId="{0F318C43-D229-424A-8283-DD1BA7EEC696}">
      <dgm:prSet/>
      <dgm:spPr/>
      <dgm:t>
        <a:bodyPr/>
        <a:lstStyle/>
        <a:p>
          <a:endParaRPr lang="hr-HR"/>
        </a:p>
      </dgm:t>
    </dgm:pt>
    <dgm:pt modelId="{949E7DFD-96DE-4701-A581-CFDA3685CA6E}" type="sibTrans" cxnId="{0F318C43-D229-424A-8283-DD1BA7EEC696}">
      <dgm:prSet/>
      <dgm:spPr/>
      <dgm:t>
        <a:bodyPr/>
        <a:lstStyle/>
        <a:p>
          <a:endParaRPr lang="hr-HR"/>
        </a:p>
      </dgm:t>
    </dgm:pt>
    <dgm:pt modelId="{B67F4192-1895-4DB6-87D5-7C2616081F3A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Pravo na zdravstvenu zaštitu</a:t>
          </a:r>
        </a:p>
      </dgm:t>
    </dgm:pt>
    <dgm:pt modelId="{DFFCA6CE-F241-446C-AB76-E82D79864445}" type="parTrans" cxnId="{83BB35E3-318F-4003-9FB7-4844F552EE4F}">
      <dgm:prSet/>
      <dgm:spPr/>
      <dgm:t>
        <a:bodyPr/>
        <a:lstStyle/>
        <a:p>
          <a:endParaRPr lang="hr-HR"/>
        </a:p>
      </dgm:t>
    </dgm:pt>
    <dgm:pt modelId="{6E7E5B07-F5DB-4072-9D1E-CB809EDFDC6D}" type="sibTrans" cxnId="{83BB35E3-318F-4003-9FB7-4844F552EE4F}">
      <dgm:prSet/>
      <dgm:spPr/>
      <dgm:t>
        <a:bodyPr/>
        <a:lstStyle/>
        <a:p>
          <a:endParaRPr lang="hr-HR"/>
        </a:p>
      </dgm:t>
    </dgm:pt>
    <dgm:pt modelId="{8A930424-6C7F-49C0-8A83-2A6A4FE485B2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Prava pacijenata</a:t>
          </a:r>
        </a:p>
      </dgm:t>
    </dgm:pt>
    <dgm:pt modelId="{E3A3F0DB-CCC4-438A-9A3A-CFD93201C0B1}" type="parTrans" cxnId="{0802E262-0B4C-41BA-9E56-F02798EA5C1E}">
      <dgm:prSet/>
      <dgm:spPr/>
      <dgm:t>
        <a:bodyPr/>
        <a:lstStyle/>
        <a:p>
          <a:endParaRPr lang="hr-HR"/>
        </a:p>
      </dgm:t>
    </dgm:pt>
    <dgm:pt modelId="{7A6BF9EA-E976-4454-8026-61EB05DD6FEE}" type="sibTrans" cxnId="{0802E262-0B4C-41BA-9E56-F02798EA5C1E}">
      <dgm:prSet/>
      <dgm:spPr/>
      <dgm:t>
        <a:bodyPr/>
        <a:lstStyle/>
        <a:p>
          <a:endParaRPr lang="hr-HR"/>
        </a:p>
      </dgm:t>
    </dgm:pt>
    <dgm:pt modelId="{3CF83AD0-661D-47BA-B255-C5F2BF7DFA04}" type="pres">
      <dgm:prSet presAssocID="{90220048-4153-4E6B-A103-D0D334421B42}" presName="linearFlow" presStyleCnt="0">
        <dgm:presLayoutVars>
          <dgm:dir/>
          <dgm:resizeHandles val="exact"/>
        </dgm:presLayoutVars>
      </dgm:prSet>
      <dgm:spPr/>
    </dgm:pt>
    <dgm:pt modelId="{7FEF643E-818A-4C4E-8097-11875349B01D}" type="pres">
      <dgm:prSet presAssocID="{319C31EC-3F7F-4E60-80BA-962E02BEEC0A}" presName="node" presStyleLbl="node1" presStyleIdx="0" presStyleCnt="3">
        <dgm:presLayoutVars>
          <dgm:bulletEnabled val="1"/>
        </dgm:presLayoutVars>
      </dgm:prSet>
      <dgm:spPr/>
    </dgm:pt>
    <dgm:pt modelId="{F954262E-E209-40F4-80FA-FF28D320CEEF}" type="pres">
      <dgm:prSet presAssocID="{949E7DFD-96DE-4701-A581-CFDA3685CA6E}" presName="spacerL" presStyleCnt="0"/>
      <dgm:spPr/>
    </dgm:pt>
    <dgm:pt modelId="{15000EEF-7916-417C-815F-3BEE8AEF0131}" type="pres">
      <dgm:prSet presAssocID="{949E7DFD-96DE-4701-A581-CFDA3685CA6E}" presName="sibTrans" presStyleLbl="sibTrans2D1" presStyleIdx="0" presStyleCnt="2"/>
      <dgm:spPr/>
    </dgm:pt>
    <dgm:pt modelId="{706901BD-11D2-4AB4-927A-7FAB444FF90C}" type="pres">
      <dgm:prSet presAssocID="{949E7DFD-96DE-4701-A581-CFDA3685CA6E}" presName="spacerR" presStyleCnt="0"/>
      <dgm:spPr/>
    </dgm:pt>
    <dgm:pt modelId="{BAD37FBC-F432-4D23-BCA8-6931F8F00D9B}" type="pres">
      <dgm:prSet presAssocID="{B67F4192-1895-4DB6-87D5-7C2616081F3A}" presName="node" presStyleLbl="node1" presStyleIdx="1" presStyleCnt="3">
        <dgm:presLayoutVars>
          <dgm:bulletEnabled val="1"/>
        </dgm:presLayoutVars>
      </dgm:prSet>
      <dgm:spPr/>
    </dgm:pt>
    <dgm:pt modelId="{D637801C-02B1-4ACA-95D9-1B606278EB79}" type="pres">
      <dgm:prSet presAssocID="{6E7E5B07-F5DB-4072-9D1E-CB809EDFDC6D}" presName="spacerL" presStyleCnt="0"/>
      <dgm:spPr/>
    </dgm:pt>
    <dgm:pt modelId="{57CF0874-076B-4E47-8448-B3CC8E340AFB}" type="pres">
      <dgm:prSet presAssocID="{6E7E5B07-F5DB-4072-9D1E-CB809EDFDC6D}" presName="sibTrans" presStyleLbl="sibTrans2D1" presStyleIdx="1" presStyleCnt="2"/>
      <dgm:spPr>
        <a:prstGeom prst="mathPlus">
          <a:avLst/>
        </a:prstGeom>
      </dgm:spPr>
    </dgm:pt>
    <dgm:pt modelId="{F15310B5-034F-48AE-A98C-64EABDCA7D25}" type="pres">
      <dgm:prSet presAssocID="{6E7E5B07-F5DB-4072-9D1E-CB809EDFDC6D}" presName="spacerR" presStyleCnt="0"/>
      <dgm:spPr/>
    </dgm:pt>
    <dgm:pt modelId="{837BDB40-464E-457C-9079-68AF958E37CE}" type="pres">
      <dgm:prSet presAssocID="{8A930424-6C7F-49C0-8A83-2A6A4FE485B2}" presName="node" presStyleLbl="node1" presStyleIdx="2" presStyleCnt="3">
        <dgm:presLayoutVars>
          <dgm:bulletEnabled val="1"/>
        </dgm:presLayoutVars>
      </dgm:prSet>
      <dgm:spPr/>
    </dgm:pt>
  </dgm:ptLst>
  <dgm:cxnLst>
    <dgm:cxn modelId="{7B721141-DCE2-428B-A724-2A7D4209304C}" type="presOf" srcId="{319C31EC-3F7F-4E60-80BA-962E02BEEC0A}" destId="{7FEF643E-818A-4C4E-8097-11875349B01D}" srcOrd="0" destOrd="0" presId="urn:microsoft.com/office/officeart/2005/8/layout/equation1"/>
    <dgm:cxn modelId="{0802E262-0B4C-41BA-9E56-F02798EA5C1E}" srcId="{90220048-4153-4E6B-A103-D0D334421B42}" destId="{8A930424-6C7F-49C0-8A83-2A6A4FE485B2}" srcOrd="2" destOrd="0" parTransId="{E3A3F0DB-CCC4-438A-9A3A-CFD93201C0B1}" sibTransId="{7A6BF9EA-E976-4454-8026-61EB05DD6FEE}"/>
    <dgm:cxn modelId="{0F318C43-D229-424A-8283-DD1BA7EEC696}" srcId="{90220048-4153-4E6B-A103-D0D334421B42}" destId="{319C31EC-3F7F-4E60-80BA-962E02BEEC0A}" srcOrd="0" destOrd="0" parTransId="{EE706B57-968E-4CC8-9A49-7C8DCB8330FB}" sibTransId="{949E7DFD-96DE-4701-A581-CFDA3685CA6E}"/>
    <dgm:cxn modelId="{E1D95944-DCF5-46EE-83E3-E6574008EFE2}" type="presOf" srcId="{8A930424-6C7F-49C0-8A83-2A6A4FE485B2}" destId="{837BDB40-464E-457C-9079-68AF958E37CE}" srcOrd="0" destOrd="0" presId="urn:microsoft.com/office/officeart/2005/8/layout/equation1"/>
    <dgm:cxn modelId="{DC94B1D5-4425-47CA-89CC-68618E0458DD}" type="presOf" srcId="{6E7E5B07-F5DB-4072-9D1E-CB809EDFDC6D}" destId="{57CF0874-076B-4E47-8448-B3CC8E340AFB}" srcOrd="0" destOrd="0" presId="urn:microsoft.com/office/officeart/2005/8/layout/equation1"/>
    <dgm:cxn modelId="{7CB07ADC-B307-4090-AF0B-1EAD544F0D4C}" type="presOf" srcId="{949E7DFD-96DE-4701-A581-CFDA3685CA6E}" destId="{15000EEF-7916-417C-815F-3BEE8AEF0131}" srcOrd="0" destOrd="0" presId="urn:microsoft.com/office/officeart/2005/8/layout/equation1"/>
    <dgm:cxn modelId="{83BB35E3-318F-4003-9FB7-4844F552EE4F}" srcId="{90220048-4153-4E6B-A103-D0D334421B42}" destId="{B67F4192-1895-4DB6-87D5-7C2616081F3A}" srcOrd="1" destOrd="0" parTransId="{DFFCA6CE-F241-446C-AB76-E82D79864445}" sibTransId="{6E7E5B07-F5DB-4072-9D1E-CB809EDFDC6D}"/>
    <dgm:cxn modelId="{626068E4-9399-4764-A1C8-594283990DEE}" type="presOf" srcId="{B67F4192-1895-4DB6-87D5-7C2616081F3A}" destId="{BAD37FBC-F432-4D23-BCA8-6931F8F00D9B}" srcOrd="0" destOrd="0" presId="urn:microsoft.com/office/officeart/2005/8/layout/equation1"/>
    <dgm:cxn modelId="{4DEB10F0-AE74-4666-94BC-550082759A1E}" type="presOf" srcId="{90220048-4153-4E6B-A103-D0D334421B42}" destId="{3CF83AD0-661D-47BA-B255-C5F2BF7DFA04}" srcOrd="0" destOrd="0" presId="urn:microsoft.com/office/officeart/2005/8/layout/equation1"/>
    <dgm:cxn modelId="{CB8ADC0D-52B3-4763-AE16-1C5AE9FB3B43}" type="presParOf" srcId="{3CF83AD0-661D-47BA-B255-C5F2BF7DFA04}" destId="{7FEF643E-818A-4C4E-8097-11875349B01D}" srcOrd="0" destOrd="0" presId="urn:microsoft.com/office/officeart/2005/8/layout/equation1"/>
    <dgm:cxn modelId="{01A98BAE-AF10-4B73-A685-FDD8F3C939DF}" type="presParOf" srcId="{3CF83AD0-661D-47BA-B255-C5F2BF7DFA04}" destId="{F954262E-E209-40F4-80FA-FF28D320CEEF}" srcOrd="1" destOrd="0" presId="urn:microsoft.com/office/officeart/2005/8/layout/equation1"/>
    <dgm:cxn modelId="{410738F8-7870-4CCE-A2D5-8D38DA8A5D0E}" type="presParOf" srcId="{3CF83AD0-661D-47BA-B255-C5F2BF7DFA04}" destId="{15000EEF-7916-417C-815F-3BEE8AEF0131}" srcOrd="2" destOrd="0" presId="urn:microsoft.com/office/officeart/2005/8/layout/equation1"/>
    <dgm:cxn modelId="{40D55362-3C44-4263-88AE-93961BFF4A0A}" type="presParOf" srcId="{3CF83AD0-661D-47BA-B255-C5F2BF7DFA04}" destId="{706901BD-11D2-4AB4-927A-7FAB444FF90C}" srcOrd="3" destOrd="0" presId="urn:microsoft.com/office/officeart/2005/8/layout/equation1"/>
    <dgm:cxn modelId="{ECEC64A7-C58F-4DDA-9440-1BA40316BCA9}" type="presParOf" srcId="{3CF83AD0-661D-47BA-B255-C5F2BF7DFA04}" destId="{BAD37FBC-F432-4D23-BCA8-6931F8F00D9B}" srcOrd="4" destOrd="0" presId="urn:microsoft.com/office/officeart/2005/8/layout/equation1"/>
    <dgm:cxn modelId="{481F3E40-C07B-4816-8749-111D2C68189D}" type="presParOf" srcId="{3CF83AD0-661D-47BA-B255-C5F2BF7DFA04}" destId="{D637801C-02B1-4ACA-95D9-1B606278EB79}" srcOrd="5" destOrd="0" presId="urn:microsoft.com/office/officeart/2005/8/layout/equation1"/>
    <dgm:cxn modelId="{D0B1BF1E-58AB-4C94-A5D0-DDD353BE6E0D}" type="presParOf" srcId="{3CF83AD0-661D-47BA-B255-C5F2BF7DFA04}" destId="{57CF0874-076B-4E47-8448-B3CC8E340AFB}" srcOrd="6" destOrd="0" presId="urn:microsoft.com/office/officeart/2005/8/layout/equation1"/>
    <dgm:cxn modelId="{4886A399-0F74-4545-B68C-7E941F8A9EC4}" type="presParOf" srcId="{3CF83AD0-661D-47BA-B255-C5F2BF7DFA04}" destId="{F15310B5-034F-48AE-A98C-64EABDCA7D25}" srcOrd="7" destOrd="0" presId="urn:microsoft.com/office/officeart/2005/8/layout/equation1"/>
    <dgm:cxn modelId="{DE01B2DE-741C-428A-A19D-4EB8147D7177}" type="presParOf" srcId="{3CF83AD0-661D-47BA-B255-C5F2BF7DFA04}" destId="{837BDB40-464E-457C-9079-68AF958E37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5E0B60-9A54-4CF4-9517-CEC53BA9E2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D89697-7E4D-4B11-8903-8C1A61BE89D7}">
      <dgm:prSet phldrT="[Tekst]"/>
      <dgm:spPr/>
      <dgm:t>
        <a:bodyPr/>
        <a:lstStyle/>
        <a:p>
          <a:r>
            <a:rPr lang="hr-HR" b="1" i="1" dirty="0">
              <a:solidFill>
                <a:srgbClr val="FF0000"/>
              </a:solidFill>
            </a:rPr>
            <a:t>Privatnost</a:t>
          </a:r>
          <a:r>
            <a:rPr lang="hr-HR" dirty="0"/>
            <a:t> </a:t>
          </a:r>
        </a:p>
      </dgm:t>
    </dgm:pt>
    <dgm:pt modelId="{441052AB-FFC1-4FEB-B29B-C588322A12BB}" type="parTrans" cxnId="{5973B3EB-CFE4-4D17-9F4F-AD5E8A53BA07}">
      <dgm:prSet/>
      <dgm:spPr/>
      <dgm:t>
        <a:bodyPr/>
        <a:lstStyle/>
        <a:p>
          <a:endParaRPr lang="hr-HR"/>
        </a:p>
      </dgm:t>
    </dgm:pt>
    <dgm:pt modelId="{DDF36B3A-3C85-4354-8590-67C0A92674D5}" type="sibTrans" cxnId="{5973B3EB-CFE4-4D17-9F4F-AD5E8A53BA07}">
      <dgm:prSet/>
      <dgm:spPr/>
      <dgm:t>
        <a:bodyPr/>
        <a:lstStyle/>
        <a:p>
          <a:endParaRPr lang="hr-HR"/>
        </a:p>
      </dgm:t>
    </dgm:pt>
    <dgm:pt modelId="{3FEC0144-5B8C-419D-8D52-8607949AA55E}">
      <dgm:prSet phldrT="[Tekst]"/>
      <dgm:spPr/>
      <dgm:t>
        <a:bodyPr/>
        <a:lstStyle/>
        <a:p>
          <a:r>
            <a:rPr lang="hr-HR" dirty="0"/>
            <a:t>Predstavlja potrebu čovjeka da bude zaštićen, privatan</a:t>
          </a:r>
        </a:p>
      </dgm:t>
    </dgm:pt>
    <dgm:pt modelId="{EB238D18-31D1-441D-8462-559B2CFE6C2C}" type="parTrans" cxnId="{02C787BC-77BD-4ECB-821B-79EBB3971385}">
      <dgm:prSet/>
      <dgm:spPr/>
      <dgm:t>
        <a:bodyPr/>
        <a:lstStyle/>
        <a:p>
          <a:endParaRPr lang="hr-HR"/>
        </a:p>
      </dgm:t>
    </dgm:pt>
    <dgm:pt modelId="{9E45A4B7-5DA0-4CA3-9C37-2E4C236208CB}" type="sibTrans" cxnId="{02C787BC-77BD-4ECB-821B-79EBB3971385}">
      <dgm:prSet/>
      <dgm:spPr/>
      <dgm:t>
        <a:bodyPr/>
        <a:lstStyle/>
        <a:p>
          <a:endParaRPr lang="hr-HR"/>
        </a:p>
      </dgm:t>
    </dgm:pt>
    <dgm:pt modelId="{7FB6942E-D554-42F1-960D-92C82770AA68}">
      <dgm:prSet phldrT="[Tekst]"/>
      <dgm:spPr/>
      <dgm:t>
        <a:bodyPr/>
        <a:lstStyle/>
        <a:p>
          <a:r>
            <a:rPr lang="hr-HR" b="1" dirty="0">
              <a:solidFill>
                <a:srgbClr val="FF0000"/>
              </a:solidFill>
            </a:rPr>
            <a:t>on i njegovo tijelo</a:t>
          </a:r>
        </a:p>
      </dgm:t>
    </dgm:pt>
    <dgm:pt modelId="{347313F1-8FD8-40ED-A447-D591661F03D5}" type="parTrans" cxnId="{F874B639-FF79-4306-89F7-8C5C2ADBDD2E}">
      <dgm:prSet/>
      <dgm:spPr/>
      <dgm:t>
        <a:bodyPr/>
        <a:lstStyle/>
        <a:p>
          <a:endParaRPr lang="hr-HR"/>
        </a:p>
      </dgm:t>
    </dgm:pt>
    <dgm:pt modelId="{AB06912B-6328-412C-BC42-84C7BD56092D}" type="sibTrans" cxnId="{F874B639-FF79-4306-89F7-8C5C2ADBDD2E}">
      <dgm:prSet/>
      <dgm:spPr/>
      <dgm:t>
        <a:bodyPr/>
        <a:lstStyle/>
        <a:p>
          <a:endParaRPr lang="hr-HR"/>
        </a:p>
      </dgm:t>
    </dgm:pt>
    <dgm:pt modelId="{3F7B8193-18F1-4D3D-B132-5B7D3F5FC685}">
      <dgm:prSet phldrT="[Tekst]"/>
      <dgm:spPr/>
      <dgm:t>
        <a:bodyPr/>
        <a:lstStyle/>
        <a:p>
          <a:r>
            <a:rPr lang="hr-HR" dirty="0"/>
            <a:t>od pogleda svih onih kojima on nije dopustio da ga gledaju</a:t>
          </a:r>
        </a:p>
      </dgm:t>
    </dgm:pt>
    <dgm:pt modelId="{360D4756-64CA-4DA4-AEB8-118462670805}" type="parTrans" cxnId="{7201B8EE-3AF9-4901-BC9A-7D8081785AC7}">
      <dgm:prSet/>
      <dgm:spPr/>
      <dgm:t>
        <a:bodyPr/>
        <a:lstStyle/>
        <a:p>
          <a:endParaRPr lang="hr-HR"/>
        </a:p>
      </dgm:t>
    </dgm:pt>
    <dgm:pt modelId="{ECCB05B5-3382-4902-A3E4-07CD4F99C218}" type="sibTrans" cxnId="{7201B8EE-3AF9-4901-BC9A-7D8081785AC7}">
      <dgm:prSet/>
      <dgm:spPr/>
      <dgm:t>
        <a:bodyPr/>
        <a:lstStyle/>
        <a:p>
          <a:endParaRPr lang="hr-HR"/>
        </a:p>
      </dgm:t>
    </dgm:pt>
    <dgm:pt modelId="{3ADD4BBC-B7D9-4DAE-ADDA-9E47667446F3}" type="pres">
      <dgm:prSet presAssocID="{FC5E0B60-9A54-4CF4-9517-CEC53BA9E280}" presName="vert0" presStyleCnt="0">
        <dgm:presLayoutVars>
          <dgm:dir/>
          <dgm:animOne val="branch"/>
          <dgm:animLvl val="lvl"/>
        </dgm:presLayoutVars>
      </dgm:prSet>
      <dgm:spPr/>
    </dgm:pt>
    <dgm:pt modelId="{F33D7F7E-8C4B-4466-BB3B-0BC868793FF5}" type="pres">
      <dgm:prSet presAssocID="{4ED89697-7E4D-4B11-8903-8C1A61BE89D7}" presName="thickLine" presStyleLbl="alignNode1" presStyleIdx="0" presStyleCnt="1"/>
      <dgm:spPr/>
    </dgm:pt>
    <dgm:pt modelId="{7020F02C-6A4B-48B4-95D1-779E6D137C68}" type="pres">
      <dgm:prSet presAssocID="{4ED89697-7E4D-4B11-8903-8C1A61BE89D7}" presName="horz1" presStyleCnt="0"/>
      <dgm:spPr/>
    </dgm:pt>
    <dgm:pt modelId="{54B7EB9E-B25C-4C7A-BA88-CE69533069BE}" type="pres">
      <dgm:prSet presAssocID="{4ED89697-7E4D-4B11-8903-8C1A61BE89D7}" presName="tx1" presStyleLbl="revTx" presStyleIdx="0" presStyleCnt="4" custScaleX="112640"/>
      <dgm:spPr/>
    </dgm:pt>
    <dgm:pt modelId="{37AAC564-DA2D-4047-9435-D733C85D24F3}" type="pres">
      <dgm:prSet presAssocID="{4ED89697-7E4D-4B11-8903-8C1A61BE89D7}" presName="vert1" presStyleCnt="0"/>
      <dgm:spPr/>
    </dgm:pt>
    <dgm:pt modelId="{B5E6FBEA-4CED-4946-9380-39B7E4A741D2}" type="pres">
      <dgm:prSet presAssocID="{3FEC0144-5B8C-419D-8D52-8607949AA55E}" presName="vertSpace2a" presStyleCnt="0"/>
      <dgm:spPr/>
    </dgm:pt>
    <dgm:pt modelId="{42C7C01D-7921-403D-80A8-8CD059CDF857}" type="pres">
      <dgm:prSet presAssocID="{3FEC0144-5B8C-419D-8D52-8607949AA55E}" presName="horz2" presStyleCnt="0"/>
      <dgm:spPr/>
    </dgm:pt>
    <dgm:pt modelId="{1094D5AB-E830-4C5F-A67A-63E2B57E89B6}" type="pres">
      <dgm:prSet presAssocID="{3FEC0144-5B8C-419D-8D52-8607949AA55E}" presName="horzSpace2" presStyleCnt="0"/>
      <dgm:spPr/>
    </dgm:pt>
    <dgm:pt modelId="{470C96A0-137A-4350-9559-95ACF723A9CA}" type="pres">
      <dgm:prSet presAssocID="{3FEC0144-5B8C-419D-8D52-8607949AA55E}" presName="tx2" presStyleLbl="revTx" presStyleIdx="1" presStyleCnt="4"/>
      <dgm:spPr/>
    </dgm:pt>
    <dgm:pt modelId="{2CE9A499-18CA-4473-8115-7186E8D8D4F5}" type="pres">
      <dgm:prSet presAssocID="{3FEC0144-5B8C-419D-8D52-8607949AA55E}" presName="vert2" presStyleCnt="0"/>
      <dgm:spPr/>
    </dgm:pt>
    <dgm:pt modelId="{684045E9-BB54-4D13-82D8-8E41EB888865}" type="pres">
      <dgm:prSet presAssocID="{3FEC0144-5B8C-419D-8D52-8607949AA55E}" presName="thinLine2b" presStyleLbl="callout" presStyleIdx="0" presStyleCnt="3"/>
      <dgm:spPr/>
    </dgm:pt>
    <dgm:pt modelId="{EC651C70-DE89-41B2-A5F0-84D25824447B}" type="pres">
      <dgm:prSet presAssocID="{3FEC0144-5B8C-419D-8D52-8607949AA55E}" presName="vertSpace2b" presStyleCnt="0"/>
      <dgm:spPr/>
    </dgm:pt>
    <dgm:pt modelId="{E95A7D0F-9B5B-451E-935D-2045D0EEE475}" type="pres">
      <dgm:prSet presAssocID="{7FB6942E-D554-42F1-960D-92C82770AA68}" presName="horz2" presStyleCnt="0"/>
      <dgm:spPr/>
    </dgm:pt>
    <dgm:pt modelId="{6313CC76-044D-4D4E-95BB-9B1CABACB5B7}" type="pres">
      <dgm:prSet presAssocID="{7FB6942E-D554-42F1-960D-92C82770AA68}" presName="horzSpace2" presStyleCnt="0"/>
      <dgm:spPr/>
    </dgm:pt>
    <dgm:pt modelId="{A7B337A3-2338-4A8F-B5E0-B81075ABFE76}" type="pres">
      <dgm:prSet presAssocID="{7FB6942E-D554-42F1-960D-92C82770AA68}" presName="tx2" presStyleLbl="revTx" presStyleIdx="2" presStyleCnt="4"/>
      <dgm:spPr/>
    </dgm:pt>
    <dgm:pt modelId="{F3468DB1-1A33-4741-BBCF-12E6E74A504D}" type="pres">
      <dgm:prSet presAssocID="{7FB6942E-D554-42F1-960D-92C82770AA68}" presName="vert2" presStyleCnt="0"/>
      <dgm:spPr/>
    </dgm:pt>
    <dgm:pt modelId="{55026E71-9F25-47CA-A06F-D5DB6633C88E}" type="pres">
      <dgm:prSet presAssocID="{7FB6942E-D554-42F1-960D-92C82770AA68}" presName="thinLine2b" presStyleLbl="callout" presStyleIdx="1" presStyleCnt="3"/>
      <dgm:spPr/>
    </dgm:pt>
    <dgm:pt modelId="{1763EEDA-4BC9-4B98-A110-63DD5D6FF1CD}" type="pres">
      <dgm:prSet presAssocID="{7FB6942E-D554-42F1-960D-92C82770AA68}" presName="vertSpace2b" presStyleCnt="0"/>
      <dgm:spPr/>
    </dgm:pt>
    <dgm:pt modelId="{6756443A-B26F-47BD-9EEB-2B12FB934032}" type="pres">
      <dgm:prSet presAssocID="{3F7B8193-18F1-4D3D-B132-5B7D3F5FC685}" presName="horz2" presStyleCnt="0"/>
      <dgm:spPr/>
    </dgm:pt>
    <dgm:pt modelId="{FDF9DC0A-A85A-405B-AD7B-A12FDAE430E1}" type="pres">
      <dgm:prSet presAssocID="{3F7B8193-18F1-4D3D-B132-5B7D3F5FC685}" presName="horzSpace2" presStyleCnt="0"/>
      <dgm:spPr/>
    </dgm:pt>
    <dgm:pt modelId="{91BF5605-1333-4679-B069-248D94902044}" type="pres">
      <dgm:prSet presAssocID="{3F7B8193-18F1-4D3D-B132-5B7D3F5FC685}" presName="tx2" presStyleLbl="revTx" presStyleIdx="3" presStyleCnt="4"/>
      <dgm:spPr/>
    </dgm:pt>
    <dgm:pt modelId="{CE0CAB5D-5455-4FE2-A9DE-8785353C04BD}" type="pres">
      <dgm:prSet presAssocID="{3F7B8193-18F1-4D3D-B132-5B7D3F5FC685}" presName="vert2" presStyleCnt="0"/>
      <dgm:spPr/>
    </dgm:pt>
    <dgm:pt modelId="{234F2B9D-1C2A-4B68-A0CF-8213F318C5E9}" type="pres">
      <dgm:prSet presAssocID="{3F7B8193-18F1-4D3D-B132-5B7D3F5FC685}" presName="thinLine2b" presStyleLbl="callout" presStyleIdx="2" presStyleCnt="3"/>
      <dgm:spPr/>
    </dgm:pt>
    <dgm:pt modelId="{74FE98AE-BBAD-46BF-87BE-368446E221B8}" type="pres">
      <dgm:prSet presAssocID="{3F7B8193-18F1-4D3D-B132-5B7D3F5FC685}" presName="vertSpace2b" presStyleCnt="0"/>
      <dgm:spPr/>
    </dgm:pt>
  </dgm:ptLst>
  <dgm:cxnLst>
    <dgm:cxn modelId="{EFFA1C0F-B491-4048-A173-0AC8E47194F8}" type="presOf" srcId="{4ED89697-7E4D-4B11-8903-8C1A61BE89D7}" destId="{54B7EB9E-B25C-4C7A-BA88-CE69533069BE}" srcOrd="0" destOrd="0" presId="urn:microsoft.com/office/officeart/2008/layout/LinedList"/>
    <dgm:cxn modelId="{F874B639-FF79-4306-89F7-8C5C2ADBDD2E}" srcId="{4ED89697-7E4D-4B11-8903-8C1A61BE89D7}" destId="{7FB6942E-D554-42F1-960D-92C82770AA68}" srcOrd="1" destOrd="0" parTransId="{347313F1-8FD8-40ED-A447-D591661F03D5}" sibTransId="{AB06912B-6328-412C-BC42-84C7BD56092D}"/>
    <dgm:cxn modelId="{4ACCA865-5EA6-4A09-BEA0-30D16B74C9A9}" type="presOf" srcId="{7FB6942E-D554-42F1-960D-92C82770AA68}" destId="{A7B337A3-2338-4A8F-B5E0-B81075ABFE76}" srcOrd="0" destOrd="0" presId="urn:microsoft.com/office/officeart/2008/layout/LinedList"/>
    <dgm:cxn modelId="{AFA7F187-C9A7-4D17-B7DA-430B0005D9E4}" type="presOf" srcId="{FC5E0B60-9A54-4CF4-9517-CEC53BA9E280}" destId="{3ADD4BBC-B7D9-4DAE-ADDA-9E47667446F3}" srcOrd="0" destOrd="0" presId="urn:microsoft.com/office/officeart/2008/layout/LinedList"/>
    <dgm:cxn modelId="{956672B3-F2C2-4D6B-8AC3-1D3F301E4205}" type="presOf" srcId="{3F7B8193-18F1-4D3D-B132-5B7D3F5FC685}" destId="{91BF5605-1333-4679-B069-248D94902044}" srcOrd="0" destOrd="0" presId="urn:microsoft.com/office/officeart/2008/layout/LinedList"/>
    <dgm:cxn modelId="{02C787BC-77BD-4ECB-821B-79EBB3971385}" srcId="{4ED89697-7E4D-4B11-8903-8C1A61BE89D7}" destId="{3FEC0144-5B8C-419D-8D52-8607949AA55E}" srcOrd="0" destOrd="0" parTransId="{EB238D18-31D1-441D-8462-559B2CFE6C2C}" sibTransId="{9E45A4B7-5DA0-4CA3-9C37-2E4C236208CB}"/>
    <dgm:cxn modelId="{5973B3EB-CFE4-4D17-9F4F-AD5E8A53BA07}" srcId="{FC5E0B60-9A54-4CF4-9517-CEC53BA9E280}" destId="{4ED89697-7E4D-4B11-8903-8C1A61BE89D7}" srcOrd="0" destOrd="0" parTransId="{441052AB-FFC1-4FEB-B29B-C588322A12BB}" sibTransId="{DDF36B3A-3C85-4354-8590-67C0A92674D5}"/>
    <dgm:cxn modelId="{7201B8EE-3AF9-4901-BC9A-7D8081785AC7}" srcId="{4ED89697-7E4D-4B11-8903-8C1A61BE89D7}" destId="{3F7B8193-18F1-4D3D-B132-5B7D3F5FC685}" srcOrd="2" destOrd="0" parTransId="{360D4756-64CA-4DA4-AEB8-118462670805}" sibTransId="{ECCB05B5-3382-4902-A3E4-07CD4F99C218}"/>
    <dgm:cxn modelId="{1A2B1BFF-BDFA-4C95-8FD3-4C417E980527}" type="presOf" srcId="{3FEC0144-5B8C-419D-8D52-8607949AA55E}" destId="{470C96A0-137A-4350-9559-95ACF723A9CA}" srcOrd="0" destOrd="0" presId="urn:microsoft.com/office/officeart/2008/layout/LinedList"/>
    <dgm:cxn modelId="{CC8EF273-B0F4-4767-B523-B08924B05B09}" type="presParOf" srcId="{3ADD4BBC-B7D9-4DAE-ADDA-9E47667446F3}" destId="{F33D7F7E-8C4B-4466-BB3B-0BC868793FF5}" srcOrd="0" destOrd="0" presId="urn:microsoft.com/office/officeart/2008/layout/LinedList"/>
    <dgm:cxn modelId="{7F25DD0D-2EC6-4A2C-BB32-9DDD9CA660DD}" type="presParOf" srcId="{3ADD4BBC-B7D9-4DAE-ADDA-9E47667446F3}" destId="{7020F02C-6A4B-48B4-95D1-779E6D137C68}" srcOrd="1" destOrd="0" presId="urn:microsoft.com/office/officeart/2008/layout/LinedList"/>
    <dgm:cxn modelId="{2C75D527-E13F-4769-ADB7-1B532F06818E}" type="presParOf" srcId="{7020F02C-6A4B-48B4-95D1-779E6D137C68}" destId="{54B7EB9E-B25C-4C7A-BA88-CE69533069BE}" srcOrd="0" destOrd="0" presId="urn:microsoft.com/office/officeart/2008/layout/LinedList"/>
    <dgm:cxn modelId="{DC4423A2-D65A-4FC1-9110-FC742C1E9048}" type="presParOf" srcId="{7020F02C-6A4B-48B4-95D1-779E6D137C68}" destId="{37AAC564-DA2D-4047-9435-D733C85D24F3}" srcOrd="1" destOrd="0" presId="urn:microsoft.com/office/officeart/2008/layout/LinedList"/>
    <dgm:cxn modelId="{DAC3F180-4E0B-42FC-B2D9-49F66098F863}" type="presParOf" srcId="{37AAC564-DA2D-4047-9435-D733C85D24F3}" destId="{B5E6FBEA-4CED-4946-9380-39B7E4A741D2}" srcOrd="0" destOrd="0" presId="urn:microsoft.com/office/officeart/2008/layout/LinedList"/>
    <dgm:cxn modelId="{E8A979FD-322D-431A-A345-5102420841C0}" type="presParOf" srcId="{37AAC564-DA2D-4047-9435-D733C85D24F3}" destId="{42C7C01D-7921-403D-80A8-8CD059CDF857}" srcOrd="1" destOrd="0" presId="urn:microsoft.com/office/officeart/2008/layout/LinedList"/>
    <dgm:cxn modelId="{21046185-FE52-42F7-8831-5E92AB29E8D6}" type="presParOf" srcId="{42C7C01D-7921-403D-80A8-8CD059CDF857}" destId="{1094D5AB-E830-4C5F-A67A-63E2B57E89B6}" srcOrd="0" destOrd="0" presId="urn:microsoft.com/office/officeart/2008/layout/LinedList"/>
    <dgm:cxn modelId="{6C483012-1A80-47D1-96E3-1AF413560F72}" type="presParOf" srcId="{42C7C01D-7921-403D-80A8-8CD059CDF857}" destId="{470C96A0-137A-4350-9559-95ACF723A9CA}" srcOrd="1" destOrd="0" presId="urn:microsoft.com/office/officeart/2008/layout/LinedList"/>
    <dgm:cxn modelId="{8A0172D1-1EEE-4E76-BDB5-209CE3364318}" type="presParOf" srcId="{42C7C01D-7921-403D-80A8-8CD059CDF857}" destId="{2CE9A499-18CA-4473-8115-7186E8D8D4F5}" srcOrd="2" destOrd="0" presId="urn:microsoft.com/office/officeart/2008/layout/LinedList"/>
    <dgm:cxn modelId="{68C91079-11D7-4121-85F9-CBB9CA0D09DF}" type="presParOf" srcId="{37AAC564-DA2D-4047-9435-D733C85D24F3}" destId="{684045E9-BB54-4D13-82D8-8E41EB888865}" srcOrd="2" destOrd="0" presId="urn:microsoft.com/office/officeart/2008/layout/LinedList"/>
    <dgm:cxn modelId="{A0EBE35B-863D-4643-A02F-F79F89B887CF}" type="presParOf" srcId="{37AAC564-DA2D-4047-9435-D733C85D24F3}" destId="{EC651C70-DE89-41B2-A5F0-84D25824447B}" srcOrd="3" destOrd="0" presId="urn:microsoft.com/office/officeart/2008/layout/LinedList"/>
    <dgm:cxn modelId="{22C6F953-EA4C-4D99-B8E9-81D1A5A42C15}" type="presParOf" srcId="{37AAC564-DA2D-4047-9435-D733C85D24F3}" destId="{E95A7D0F-9B5B-451E-935D-2045D0EEE475}" srcOrd="4" destOrd="0" presId="urn:microsoft.com/office/officeart/2008/layout/LinedList"/>
    <dgm:cxn modelId="{A7ED51C0-53C8-4152-B589-381BA5283866}" type="presParOf" srcId="{E95A7D0F-9B5B-451E-935D-2045D0EEE475}" destId="{6313CC76-044D-4D4E-95BB-9B1CABACB5B7}" srcOrd="0" destOrd="0" presId="urn:microsoft.com/office/officeart/2008/layout/LinedList"/>
    <dgm:cxn modelId="{741242D7-6867-47D6-9DE2-62C90CC80293}" type="presParOf" srcId="{E95A7D0F-9B5B-451E-935D-2045D0EEE475}" destId="{A7B337A3-2338-4A8F-B5E0-B81075ABFE76}" srcOrd="1" destOrd="0" presId="urn:microsoft.com/office/officeart/2008/layout/LinedList"/>
    <dgm:cxn modelId="{BCC9B413-32A2-448A-A895-567DCBE53601}" type="presParOf" srcId="{E95A7D0F-9B5B-451E-935D-2045D0EEE475}" destId="{F3468DB1-1A33-4741-BBCF-12E6E74A504D}" srcOrd="2" destOrd="0" presId="urn:microsoft.com/office/officeart/2008/layout/LinedList"/>
    <dgm:cxn modelId="{41AA9985-C701-4681-B731-242D6B78FAEA}" type="presParOf" srcId="{37AAC564-DA2D-4047-9435-D733C85D24F3}" destId="{55026E71-9F25-47CA-A06F-D5DB6633C88E}" srcOrd="5" destOrd="0" presId="urn:microsoft.com/office/officeart/2008/layout/LinedList"/>
    <dgm:cxn modelId="{02C2AFCE-4FA9-4728-88A8-1A1B5D9B9C3E}" type="presParOf" srcId="{37AAC564-DA2D-4047-9435-D733C85D24F3}" destId="{1763EEDA-4BC9-4B98-A110-63DD5D6FF1CD}" srcOrd="6" destOrd="0" presId="urn:microsoft.com/office/officeart/2008/layout/LinedList"/>
    <dgm:cxn modelId="{F22438E9-EE55-46EC-8E12-89C833C6D1F3}" type="presParOf" srcId="{37AAC564-DA2D-4047-9435-D733C85D24F3}" destId="{6756443A-B26F-47BD-9EEB-2B12FB934032}" srcOrd="7" destOrd="0" presId="urn:microsoft.com/office/officeart/2008/layout/LinedList"/>
    <dgm:cxn modelId="{7455772D-1784-4023-A603-AF3E3644599D}" type="presParOf" srcId="{6756443A-B26F-47BD-9EEB-2B12FB934032}" destId="{FDF9DC0A-A85A-405B-AD7B-A12FDAE430E1}" srcOrd="0" destOrd="0" presId="urn:microsoft.com/office/officeart/2008/layout/LinedList"/>
    <dgm:cxn modelId="{68CB9E9C-2906-44CB-9ABC-8A6F20C4C0C9}" type="presParOf" srcId="{6756443A-B26F-47BD-9EEB-2B12FB934032}" destId="{91BF5605-1333-4679-B069-248D94902044}" srcOrd="1" destOrd="0" presId="urn:microsoft.com/office/officeart/2008/layout/LinedList"/>
    <dgm:cxn modelId="{CEB50C3B-27DE-428A-9093-4F938886029B}" type="presParOf" srcId="{6756443A-B26F-47BD-9EEB-2B12FB934032}" destId="{CE0CAB5D-5455-4FE2-A9DE-8785353C04BD}" srcOrd="2" destOrd="0" presId="urn:microsoft.com/office/officeart/2008/layout/LinedList"/>
    <dgm:cxn modelId="{8389CFF2-4AB9-40E7-8E6C-B2705407E938}" type="presParOf" srcId="{37AAC564-DA2D-4047-9435-D733C85D24F3}" destId="{234F2B9D-1C2A-4B68-A0CF-8213F318C5E9}" srcOrd="8" destOrd="0" presId="urn:microsoft.com/office/officeart/2008/layout/LinedList"/>
    <dgm:cxn modelId="{4113E217-B2EA-4143-8EFC-DC06FEE24D22}" type="presParOf" srcId="{37AAC564-DA2D-4047-9435-D733C85D24F3}" destId="{74FE98AE-BBAD-46BF-87BE-368446E221B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A28DEA-83DA-4187-9AF4-64734D13613B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702CD9F-C592-4DD6-B5D7-CF1EDFD5BEED}">
      <dgm:prSet phldrT="[Tekst]"/>
      <dgm:spPr/>
      <dgm:t>
        <a:bodyPr/>
        <a:lstStyle/>
        <a:p>
          <a:r>
            <a:rPr lang="hr-HR" dirty="0"/>
            <a:t>Oblici neuvažavanja privatnosti pacijenta</a:t>
          </a:r>
        </a:p>
      </dgm:t>
    </dgm:pt>
    <dgm:pt modelId="{0D067781-F1C8-417E-B53A-6E925CA719E7}" type="parTrans" cxnId="{94A7C8AD-C469-41C5-952E-5DC7341034AE}">
      <dgm:prSet/>
      <dgm:spPr/>
      <dgm:t>
        <a:bodyPr/>
        <a:lstStyle/>
        <a:p>
          <a:endParaRPr lang="hr-HR"/>
        </a:p>
      </dgm:t>
    </dgm:pt>
    <dgm:pt modelId="{B06255EB-096C-4246-87B3-649ED89C906A}" type="sibTrans" cxnId="{94A7C8AD-C469-41C5-952E-5DC7341034AE}">
      <dgm:prSet/>
      <dgm:spPr/>
      <dgm:t>
        <a:bodyPr/>
        <a:lstStyle/>
        <a:p>
          <a:endParaRPr lang="hr-HR"/>
        </a:p>
      </dgm:t>
    </dgm:pt>
    <dgm:pt modelId="{4D811C8C-D930-48C3-B8FB-A9DC8F7FFFAA}">
      <dgm:prSet phldrT="[Tekst]"/>
      <dgm:spPr/>
      <dgm:t>
        <a:bodyPr/>
        <a:lstStyle/>
        <a:p>
          <a:r>
            <a:rPr lang="hr-HR" dirty="0"/>
            <a:t>Pratnja pacijenta s odjela na odjel bez prikladne odjeće</a:t>
          </a:r>
        </a:p>
      </dgm:t>
    </dgm:pt>
    <dgm:pt modelId="{56FF8295-CEC4-4A89-98B8-A641518C01D6}" type="parTrans" cxnId="{0469189D-BE89-4D20-8A58-EF2077C01DA8}">
      <dgm:prSet/>
      <dgm:spPr/>
      <dgm:t>
        <a:bodyPr/>
        <a:lstStyle/>
        <a:p>
          <a:endParaRPr lang="hr-HR"/>
        </a:p>
      </dgm:t>
    </dgm:pt>
    <dgm:pt modelId="{E797E61E-D916-4AF6-A595-E9DB1E96A1F8}" type="sibTrans" cxnId="{0469189D-BE89-4D20-8A58-EF2077C01DA8}">
      <dgm:prSet/>
      <dgm:spPr/>
      <dgm:t>
        <a:bodyPr/>
        <a:lstStyle/>
        <a:p>
          <a:endParaRPr lang="hr-HR"/>
        </a:p>
      </dgm:t>
    </dgm:pt>
    <dgm:pt modelId="{E46B8A10-3EC9-48A0-ACB5-EDB77DBDB998}">
      <dgm:prSet phldrT="[Tekst]"/>
      <dgm:spPr/>
      <dgm:t>
        <a:bodyPr/>
        <a:lstStyle/>
        <a:p>
          <a:r>
            <a:rPr lang="hr-HR" dirty="0"/>
            <a:t>Pregledi bez zaštitnog paravana</a:t>
          </a:r>
        </a:p>
      </dgm:t>
    </dgm:pt>
    <dgm:pt modelId="{ACA128B1-C4B2-4359-B212-2B9C801AA810}" type="parTrans" cxnId="{625BDFE2-63C1-428D-A329-3D6DF854FAA5}">
      <dgm:prSet/>
      <dgm:spPr/>
      <dgm:t>
        <a:bodyPr/>
        <a:lstStyle/>
        <a:p>
          <a:endParaRPr lang="hr-HR"/>
        </a:p>
      </dgm:t>
    </dgm:pt>
    <dgm:pt modelId="{6AAD19BC-C8B4-4407-B274-5BBEAD12DC80}" type="sibTrans" cxnId="{625BDFE2-63C1-428D-A329-3D6DF854FAA5}">
      <dgm:prSet/>
      <dgm:spPr/>
      <dgm:t>
        <a:bodyPr/>
        <a:lstStyle/>
        <a:p>
          <a:endParaRPr lang="hr-HR"/>
        </a:p>
      </dgm:t>
    </dgm:pt>
    <dgm:pt modelId="{05865D69-5129-4CAC-804D-8266408F4E75}">
      <dgm:prSet phldrT="[Tekst]"/>
      <dgm:spPr/>
      <dgm:t>
        <a:bodyPr/>
        <a:lstStyle/>
        <a:p>
          <a:r>
            <a:rPr lang="hr-HR" dirty="0"/>
            <a:t>Dodiri tijela bez objašnjenja zašto su potrebni</a:t>
          </a:r>
        </a:p>
      </dgm:t>
    </dgm:pt>
    <dgm:pt modelId="{75AF1F96-3851-4720-AF54-E663698847F5}" type="parTrans" cxnId="{C65CFEDD-B2DE-43ED-9279-215940F9EF07}">
      <dgm:prSet/>
      <dgm:spPr/>
      <dgm:t>
        <a:bodyPr/>
        <a:lstStyle/>
        <a:p>
          <a:endParaRPr lang="hr-HR"/>
        </a:p>
      </dgm:t>
    </dgm:pt>
    <dgm:pt modelId="{A608742F-316F-4DBF-9B51-A49CB092AE02}" type="sibTrans" cxnId="{C65CFEDD-B2DE-43ED-9279-215940F9EF07}">
      <dgm:prSet/>
      <dgm:spPr/>
      <dgm:t>
        <a:bodyPr/>
        <a:lstStyle/>
        <a:p>
          <a:endParaRPr lang="hr-HR"/>
        </a:p>
      </dgm:t>
    </dgm:pt>
    <dgm:pt modelId="{E76FC922-5453-4520-AF35-C86CA054A14A}">
      <dgm:prSet phldrT="[Tekst]"/>
      <dgm:spPr/>
      <dgm:t>
        <a:bodyPr/>
        <a:lstStyle/>
        <a:p>
          <a:r>
            <a:rPr lang="hr-HR" dirty="0"/>
            <a:t>Razgovor o bolesti i stanju tijela pred trećom osobom</a:t>
          </a:r>
        </a:p>
      </dgm:t>
    </dgm:pt>
    <dgm:pt modelId="{EE8C2156-8A87-4505-9D3F-41F37ADD31AB}" type="parTrans" cxnId="{2A1E8B7C-BD3E-44AF-BF11-FDDF91596E50}">
      <dgm:prSet/>
      <dgm:spPr/>
      <dgm:t>
        <a:bodyPr/>
        <a:lstStyle/>
        <a:p>
          <a:endParaRPr lang="hr-HR"/>
        </a:p>
      </dgm:t>
    </dgm:pt>
    <dgm:pt modelId="{9794F9F7-1FF4-44C2-BFBD-A1A81FDE6192}" type="sibTrans" cxnId="{2A1E8B7C-BD3E-44AF-BF11-FDDF91596E50}">
      <dgm:prSet/>
      <dgm:spPr/>
      <dgm:t>
        <a:bodyPr/>
        <a:lstStyle/>
        <a:p>
          <a:endParaRPr lang="hr-HR"/>
        </a:p>
      </dgm:t>
    </dgm:pt>
    <dgm:pt modelId="{B59F1DAC-E14E-44C7-854E-723737DA394B}" type="pres">
      <dgm:prSet presAssocID="{EDA28DEA-83DA-4187-9AF4-64734D1361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191673-A928-4B27-9D59-2376270134E0}" type="pres">
      <dgm:prSet presAssocID="{A702CD9F-C592-4DD6-B5D7-CF1EDFD5BEED}" presName="centerShape" presStyleLbl="node0" presStyleIdx="0" presStyleCnt="1"/>
      <dgm:spPr/>
    </dgm:pt>
    <dgm:pt modelId="{D093FB9A-5844-49BC-95D4-031610E241EC}" type="pres">
      <dgm:prSet presAssocID="{4D811C8C-D930-48C3-B8FB-A9DC8F7FFFAA}" presName="node" presStyleLbl="node1" presStyleIdx="0" presStyleCnt="4">
        <dgm:presLayoutVars>
          <dgm:bulletEnabled val="1"/>
        </dgm:presLayoutVars>
      </dgm:prSet>
      <dgm:spPr/>
    </dgm:pt>
    <dgm:pt modelId="{D0FE4FA0-578A-4F7B-BF3B-079E9EF2C052}" type="pres">
      <dgm:prSet presAssocID="{4D811C8C-D930-48C3-B8FB-A9DC8F7FFFAA}" presName="dummy" presStyleCnt="0"/>
      <dgm:spPr/>
    </dgm:pt>
    <dgm:pt modelId="{421B1270-17C7-4371-95AA-21035EA8CCE1}" type="pres">
      <dgm:prSet presAssocID="{E797E61E-D916-4AF6-A595-E9DB1E96A1F8}" presName="sibTrans" presStyleLbl="sibTrans2D1" presStyleIdx="0" presStyleCnt="4"/>
      <dgm:spPr/>
    </dgm:pt>
    <dgm:pt modelId="{819CE6AD-C078-48EB-8585-203C332FE43A}" type="pres">
      <dgm:prSet presAssocID="{E46B8A10-3EC9-48A0-ACB5-EDB77DBDB998}" presName="node" presStyleLbl="node1" presStyleIdx="1" presStyleCnt="4">
        <dgm:presLayoutVars>
          <dgm:bulletEnabled val="1"/>
        </dgm:presLayoutVars>
      </dgm:prSet>
      <dgm:spPr/>
    </dgm:pt>
    <dgm:pt modelId="{CFD7C05D-84B1-4366-919F-CFB6B53DDA25}" type="pres">
      <dgm:prSet presAssocID="{E46B8A10-3EC9-48A0-ACB5-EDB77DBDB998}" presName="dummy" presStyleCnt="0"/>
      <dgm:spPr/>
    </dgm:pt>
    <dgm:pt modelId="{E364AFDE-3CC0-4B13-BB2C-1FC8DF97F3EC}" type="pres">
      <dgm:prSet presAssocID="{6AAD19BC-C8B4-4407-B274-5BBEAD12DC80}" presName="sibTrans" presStyleLbl="sibTrans2D1" presStyleIdx="1" presStyleCnt="4"/>
      <dgm:spPr/>
    </dgm:pt>
    <dgm:pt modelId="{6327E7DD-7F41-4B99-8617-01C586ED36CE}" type="pres">
      <dgm:prSet presAssocID="{05865D69-5129-4CAC-804D-8266408F4E75}" presName="node" presStyleLbl="node1" presStyleIdx="2" presStyleCnt="4">
        <dgm:presLayoutVars>
          <dgm:bulletEnabled val="1"/>
        </dgm:presLayoutVars>
      </dgm:prSet>
      <dgm:spPr/>
    </dgm:pt>
    <dgm:pt modelId="{1DA0D4B0-BFF3-4E31-9271-635A432514E2}" type="pres">
      <dgm:prSet presAssocID="{05865D69-5129-4CAC-804D-8266408F4E75}" presName="dummy" presStyleCnt="0"/>
      <dgm:spPr/>
    </dgm:pt>
    <dgm:pt modelId="{7F1230D5-B522-4D69-843C-A8E85BB8576A}" type="pres">
      <dgm:prSet presAssocID="{A608742F-316F-4DBF-9B51-A49CB092AE02}" presName="sibTrans" presStyleLbl="sibTrans2D1" presStyleIdx="2" presStyleCnt="4"/>
      <dgm:spPr/>
    </dgm:pt>
    <dgm:pt modelId="{4D31B817-0043-4822-993D-289C0E125D91}" type="pres">
      <dgm:prSet presAssocID="{E76FC922-5453-4520-AF35-C86CA054A14A}" presName="node" presStyleLbl="node1" presStyleIdx="3" presStyleCnt="4">
        <dgm:presLayoutVars>
          <dgm:bulletEnabled val="1"/>
        </dgm:presLayoutVars>
      </dgm:prSet>
      <dgm:spPr/>
    </dgm:pt>
    <dgm:pt modelId="{B4716364-0C14-4E75-8C15-039DBA3E75FF}" type="pres">
      <dgm:prSet presAssocID="{E76FC922-5453-4520-AF35-C86CA054A14A}" presName="dummy" presStyleCnt="0"/>
      <dgm:spPr/>
    </dgm:pt>
    <dgm:pt modelId="{F442889D-4EE6-4EA6-8863-1E39423324A0}" type="pres">
      <dgm:prSet presAssocID="{9794F9F7-1FF4-44C2-BFBD-A1A81FDE6192}" presName="sibTrans" presStyleLbl="sibTrans2D1" presStyleIdx="3" presStyleCnt="4"/>
      <dgm:spPr/>
    </dgm:pt>
  </dgm:ptLst>
  <dgm:cxnLst>
    <dgm:cxn modelId="{1E4FA11B-1304-49F9-A26B-080649DDEE1F}" type="presOf" srcId="{6AAD19BC-C8B4-4407-B274-5BBEAD12DC80}" destId="{E364AFDE-3CC0-4B13-BB2C-1FC8DF97F3EC}" srcOrd="0" destOrd="0" presId="urn:microsoft.com/office/officeart/2005/8/layout/radial6"/>
    <dgm:cxn modelId="{4439AF2B-DDB7-4CD8-92A3-AFC91213890C}" type="presOf" srcId="{A702CD9F-C592-4DD6-B5D7-CF1EDFD5BEED}" destId="{18191673-A928-4B27-9D59-2376270134E0}" srcOrd="0" destOrd="0" presId="urn:microsoft.com/office/officeart/2005/8/layout/radial6"/>
    <dgm:cxn modelId="{1286E740-1064-4C9C-8695-E4131938402C}" type="presOf" srcId="{E76FC922-5453-4520-AF35-C86CA054A14A}" destId="{4D31B817-0043-4822-993D-289C0E125D91}" srcOrd="0" destOrd="0" presId="urn:microsoft.com/office/officeart/2005/8/layout/radial6"/>
    <dgm:cxn modelId="{9DF94F61-2906-4133-984C-F5375E7DFBB8}" type="presOf" srcId="{E46B8A10-3EC9-48A0-ACB5-EDB77DBDB998}" destId="{819CE6AD-C078-48EB-8585-203C332FE43A}" srcOrd="0" destOrd="0" presId="urn:microsoft.com/office/officeart/2005/8/layout/radial6"/>
    <dgm:cxn modelId="{746A3474-051E-420D-AB23-DF8FBA3C411A}" type="presOf" srcId="{A608742F-316F-4DBF-9B51-A49CB092AE02}" destId="{7F1230D5-B522-4D69-843C-A8E85BB8576A}" srcOrd="0" destOrd="0" presId="urn:microsoft.com/office/officeart/2005/8/layout/radial6"/>
    <dgm:cxn modelId="{91781179-2238-4707-8077-AA61FBF38084}" type="presOf" srcId="{05865D69-5129-4CAC-804D-8266408F4E75}" destId="{6327E7DD-7F41-4B99-8617-01C586ED36CE}" srcOrd="0" destOrd="0" presId="urn:microsoft.com/office/officeart/2005/8/layout/radial6"/>
    <dgm:cxn modelId="{2A1E8B7C-BD3E-44AF-BF11-FDDF91596E50}" srcId="{A702CD9F-C592-4DD6-B5D7-CF1EDFD5BEED}" destId="{E76FC922-5453-4520-AF35-C86CA054A14A}" srcOrd="3" destOrd="0" parTransId="{EE8C2156-8A87-4505-9D3F-41F37ADD31AB}" sibTransId="{9794F9F7-1FF4-44C2-BFBD-A1A81FDE6192}"/>
    <dgm:cxn modelId="{5BE4DF7F-11CA-4E49-AA37-35D37E022A4A}" type="presOf" srcId="{9794F9F7-1FF4-44C2-BFBD-A1A81FDE6192}" destId="{F442889D-4EE6-4EA6-8863-1E39423324A0}" srcOrd="0" destOrd="0" presId="urn:microsoft.com/office/officeart/2005/8/layout/radial6"/>
    <dgm:cxn modelId="{0469189D-BE89-4D20-8A58-EF2077C01DA8}" srcId="{A702CD9F-C592-4DD6-B5D7-CF1EDFD5BEED}" destId="{4D811C8C-D930-48C3-B8FB-A9DC8F7FFFAA}" srcOrd="0" destOrd="0" parTransId="{56FF8295-CEC4-4A89-98B8-A641518C01D6}" sibTransId="{E797E61E-D916-4AF6-A595-E9DB1E96A1F8}"/>
    <dgm:cxn modelId="{240E31A7-918C-429A-8E8D-D949DDE017D4}" type="presOf" srcId="{4D811C8C-D930-48C3-B8FB-A9DC8F7FFFAA}" destId="{D093FB9A-5844-49BC-95D4-031610E241EC}" srcOrd="0" destOrd="0" presId="urn:microsoft.com/office/officeart/2005/8/layout/radial6"/>
    <dgm:cxn modelId="{94A7C8AD-C469-41C5-952E-5DC7341034AE}" srcId="{EDA28DEA-83DA-4187-9AF4-64734D13613B}" destId="{A702CD9F-C592-4DD6-B5D7-CF1EDFD5BEED}" srcOrd="0" destOrd="0" parTransId="{0D067781-F1C8-417E-B53A-6E925CA719E7}" sibTransId="{B06255EB-096C-4246-87B3-649ED89C906A}"/>
    <dgm:cxn modelId="{3B12C6C2-80D4-4A3B-849A-EA84E15AD6B9}" type="presOf" srcId="{EDA28DEA-83DA-4187-9AF4-64734D13613B}" destId="{B59F1DAC-E14E-44C7-854E-723737DA394B}" srcOrd="0" destOrd="0" presId="urn:microsoft.com/office/officeart/2005/8/layout/radial6"/>
    <dgm:cxn modelId="{31795FCC-0FC7-4648-A1FC-E08BA65A10D3}" type="presOf" srcId="{E797E61E-D916-4AF6-A595-E9DB1E96A1F8}" destId="{421B1270-17C7-4371-95AA-21035EA8CCE1}" srcOrd="0" destOrd="0" presId="urn:microsoft.com/office/officeart/2005/8/layout/radial6"/>
    <dgm:cxn modelId="{C65CFEDD-B2DE-43ED-9279-215940F9EF07}" srcId="{A702CD9F-C592-4DD6-B5D7-CF1EDFD5BEED}" destId="{05865D69-5129-4CAC-804D-8266408F4E75}" srcOrd="2" destOrd="0" parTransId="{75AF1F96-3851-4720-AF54-E663698847F5}" sibTransId="{A608742F-316F-4DBF-9B51-A49CB092AE02}"/>
    <dgm:cxn modelId="{625BDFE2-63C1-428D-A329-3D6DF854FAA5}" srcId="{A702CD9F-C592-4DD6-B5D7-CF1EDFD5BEED}" destId="{E46B8A10-3EC9-48A0-ACB5-EDB77DBDB998}" srcOrd="1" destOrd="0" parTransId="{ACA128B1-C4B2-4359-B212-2B9C801AA810}" sibTransId="{6AAD19BC-C8B4-4407-B274-5BBEAD12DC80}"/>
    <dgm:cxn modelId="{440885E5-114D-45CD-8E7F-377C08169977}" type="presParOf" srcId="{B59F1DAC-E14E-44C7-854E-723737DA394B}" destId="{18191673-A928-4B27-9D59-2376270134E0}" srcOrd="0" destOrd="0" presId="urn:microsoft.com/office/officeart/2005/8/layout/radial6"/>
    <dgm:cxn modelId="{EBA24EC2-1CD1-4F7D-A52E-509A1C744B76}" type="presParOf" srcId="{B59F1DAC-E14E-44C7-854E-723737DA394B}" destId="{D093FB9A-5844-49BC-95D4-031610E241EC}" srcOrd="1" destOrd="0" presId="urn:microsoft.com/office/officeart/2005/8/layout/radial6"/>
    <dgm:cxn modelId="{F0F09A60-89F8-42B2-A513-867D201744B4}" type="presParOf" srcId="{B59F1DAC-E14E-44C7-854E-723737DA394B}" destId="{D0FE4FA0-578A-4F7B-BF3B-079E9EF2C052}" srcOrd="2" destOrd="0" presId="urn:microsoft.com/office/officeart/2005/8/layout/radial6"/>
    <dgm:cxn modelId="{D7CFAE5D-A103-4FDB-B6D0-2B8BC4959A2B}" type="presParOf" srcId="{B59F1DAC-E14E-44C7-854E-723737DA394B}" destId="{421B1270-17C7-4371-95AA-21035EA8CCE1}" srcOrd="3" destOrd="0" presId="urn:microsoft.com/office/officeart/2005/8/layout/radial6"/>
    <dgm:cxn modelId="{28AA0DF8-6B7C-434C-ABD1-1488F862D985}" type="presParOf" srcId="{B59F1DAC-E14E-44C7-854E-723737DA394B}" destId="{819CE6AD-C078-48EB-8585-203C332FE43A}" srcOrd="4" destOrd="0" presId="urn:microsoft.com/office/officeart/2005/8/layout/radial6"/>
    <dgm:cxn modelId="{60CDB66C-92FD-45BE-8911-3BD0CB50FB80}" type="presParOf" srcId="{B59F1DAC-E14E-44C7-854E-723737DA394B}" destId="{CFD7C05D-84B1-4366-919F-CFB6B53DDA25}" srcOrd="5" destOrd="0" presId="urn:microsoft.com/office/officeart/2005/8/layout/radial6"/>
    <dgm:cxn modelId="{F8102F03-9850-411D-AF37-D19501314488}" type="presParOf" srcId="{B59F1DAC-E14E-44C7-854E-723737DA394B}" destId="{E364AFDE-3CC0-4B13-BB2C-1FC8DF97F3EC}" srcOrd="6" destOrd="0" presId="urn:microsoft.com/office/officeart/2005/8/layout/radial6"/>
    <dgm:cxn modelId="{45B79D42-648B-4297-AF1F-A52B03244024}" type="presParOf" srcId="{B59F1DAC-E14E-44C7-854E-723737DA394B}" destId="{6327E7DD-7F41-4B99-8617-01C586ED36CE}" srcOrd="7" destOrd="0" presId="urn:microsoft.com/office/officeart/2005/8/layout/radial6"/>
    <dgm:cxn modelId="{699F307A-58CD-48AC-9E8D-A9D137F95DEA}" type="presParOf" srcId="{B59F1DAC-E14E-44C7-854E-723737DA394B}" destId="{1DA0D4B0-BFF3-4E31-9271-635A432514E2}" srcOrd="8" destOrd="0" presId="urn:microsoft.com/office/officeart/2005/8/layout/radial6"/>
    <dgm:cxn modelId="{0840A682-2B40-4B6D-9B88-F693F28211B9}" type="presParOf" srcId="{B59F1DAC-E14E-44C7-854E-723737DA394B}" destId="{7F1230D5-B522-4D69-843C-A8E85BB8576A}" srcOrd="9" destOrd="0" presId="urn:microsoft.com/office/officeart/2005/8/layout/radial6"/>
    <dgm:cxn modelId="{62DAD449-E3BE-42D2-97F8-7A311E87E10B}" type="presParOf" srcId="{B59F1DAC-E14E-44C7-854E-723737DA394B}" destId="{4D31B817-0043-4822-993D-289C0E125D91}" srcOrd="10" destOrd="0" presId="urn:microsoft.com/office/officeart/2005/8/layout/radial6"/>
    <dgm:cxn modelId="{E5F6EDC7-419C-4957-BFB7-AD6DEC42DCAE}" type="presParOf" srcId="{B59F1DAC-E14E-44C7-854E-723737DA394B}" destId="{B4716364-0C14-4E75-8C15-039DBA3E75FF}" srcOrd="11" destOrd="0" presId="urn:microsoft.com/office/officeart/2005/8/layout/radial6"/>
    <dgm:cxn modelId="{43747F0D-E12B-4BCA-A81C-4C456F734880}" type="presParOf" srcId="{B59F1DAC-E14E-44C7-854E-723737DA394B}" destId="{F442889D-4EE6-4EA6-8863-1E39423324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E3F9D1-EA91-466F-BA66-D7B15FA79241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75503BB-1393-4904-AC46-7404CB18A519}">
      <dgm:prSet phldrT="[Tekst]"/>
      <dgm:spPr/>
      <dgm:t>
        <a:bodyPr/>
        <a:lstStyle/>
        <a:p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Pacijent + pritužba u pisanom obliku</a:t>
          </a:r>
        </a:p>
      </dgm:t>
    </dgm:pt>
    <dgm:pt modelId="{AD594BC6-6228-43F7-88BF-9CC5A714046A}" type="parTrans" cxnId="{0995F549-6675-4208-92F7-94F2234CC1FD}">
      <dgm:prSet/>
      <dgm:spPr/>
      <dgm:t>
        <a:bodyPr/>
        <a:lstStyle/>
        <a:p>
          <a:endParaRPr lang="hr-HR"/>
        </a:p>
      </dgm:t>
    </dgm:pt>
    <dgm:pt modelId="{95D7CAB4-4ADF-4A96-AF23-8465F64CD9B7}" type="sibTrans" cxnId="{0995F549-6675-4208-92F7-94F2234CC1FD}">
      <dgm:prSet/>
      <dgm:spPr/>
      <dgm:t>
        <a:bodyPr/>
        <a:lstStyle/>
        <a:p>
          <a:endParaRPr lang="hr-HR"/>
        </a:p>
      </dgm:t>
    </dgm:pt>
    <dgm:pt modelId="{74636030-48B8-4FE7-B0C4-CE98E04BFCF9}">
      <dgm:prSet phldrT="[Tekst]" custT="1"/>
      <dgm:spPr/>
      <dgm:t>
        <a:bodyPr/>
        <a:lstStyle/>
        <a:p>
          <a:r>
            <a:rPr lang="hr-H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Povreda prava pacijenta</a:t>
          </a:r>
        </a:p>
      </dgm:t>
    </dgm:pt>
    <dgm:pt modelId="{532C4841-4811-4CB8-90DB-379A3CC594E1}" type="parTrans" cxnId="{A76D3DA7-F2F1-4CB6-959B-19E887EBC6E5}">
      <dgm:prSet/>
      <dgm:spPr/>
      <dgm:t>
        <a:bodyPr/>
        <a:lstStyle/>
        <a:p>
          <a:endParaRPr lang="hr-HR"/>
        </a:p>
      </dgm:t>
    </dgm:pt>
    <dgm:pt modelId="{5EC9F4A7-3009-44DE-8929-E4087C895DE5}" type="sibTrans" cxnId="{A76D3DA7-F2F1-4CB6-959B-19E887EBC6E5}">
      <dgm:prSet/>
      <dgm:spPr/>
      <dgm:t>
        <a:bodyPr/>
        <a:lstStyle/>
        <a:p>
          <a:endParaRPr lang="hr-HR"/>
        </a:p>
      </dgm:t>
    </dgm:pt>
    <dgm:pt modelId="{B0B255E5-41E4-4DFF-B8D6-11399E0B5F52}">
      <dgm:prSet phldrT="[Tekst]"/>
      <dgm:spPr/>
      <dgm:t>
        <a:bodyPr/>
        <a:lstStyle/>
        <a:p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Županijsko povjerenstvo</a:t>
          </a:r>
        </a:p>
      </dgm:t>
    </dgm:pt>
    <dgm:pt modelId="{ABA33EA5-115E-4187-9700-A88B7540DDEE}" type="parTrans" cxnId="{1FD77EA4-77A0-452A-A8B8-1A608664DB31}">
      <dgm:prSet/>
      <dgm:spPr/>
      <dgm:t>
        <a:bodyPr/>
        <a:lstStyle/>
        <a:p>
          <a:endParaRPr lang="hr-HR"/>
        </a:p>
      </dgm:t>
    </dgm:pt>
    <dgm:pt modelId="{D1B8A722-6C2D-4116-9FCF-0B853366FC15}" type="sibTrans" cxnId="{1FD77EA4-77A0-452A-A8B8-1A608664DB31}">
      <dgm:prSet/>
      <dgm:spPr/>
      <dgm:t>
        <a:bodyPr/>
        <a:lstStyle/>
        <a:p>
          <a:endParaRPr lang="hr-HR"/>
        </a:p>
      </dgm:t>
    </dgm:pt>
    <dgm:pt modelId="{F501C4A3-223D-4455-AE44-57CFAD8C7993}">
      <dgm:prSet phldrT="[Tekst]" custT="1"/>
      <dgm:spPr/>
      <dgm:t>
        <a:bodyPr/>
        <a:lstStyle/>
        <a:p>
          <a:r>
            <a:rPr lang="hr-H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Obavijest o mjerama poduzetim povodom pritužbe kroz 15 dana (pacijentu)</a:t>
          </a:r>
        </a:p>
      </dgm:t>
    </dgm:pt>
    <dgm:pt modelId="{34E5FCA9-BD25-47D7-B47A-CC24D5E2EA55}" type="parTrans" cxnId="{6475F9E9-3E06-4C3B-AEF8-195E60773DA7}">
      <dgm:prSet/>
      <dgm:spPr/>
      <dgm:t>
        <a:bodyPr/>
        <a:lstStyle/>
        <a:p>
          <a:endParaRPr lang="hr-HR"/>
        </a:p>
      </dgm:t>
    </dgm:pt>
    <dgm:pt modelId="{70BB1423-23A5-4262-84AA-98FA0C9F2993}" type="sibTrans" cxnId="{6475F9E9-3E06-4C3B-AEF8-195E60773DA7}">
      <dgm:prSet/>
      <dgm:spPr/>
      <dgm:t>
        <a:bodyPr/>
        <a:lstStyle/>
        <a:p>
          <a:endParaRPr lang="hr-HR"/>
        </a:p>
      </dgm:t>
    </dgm:pt>
    <dgm:pt modelId="{8A39A498-E746-44BC-939E-4D8AA69755A6}">
      <dgm:prSet phldrT="[Tekst]"/>
      <dgm:spPr/>
      <dgm:t>
        <a:bodyPr/>
        <a:lstStyle/>
        <a:p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Ovlaštena inspekcija (KOMORA)</a:t>
          </a:r>
        </a:p>
      </dgm:t>
    </dgm:pt>
    <dgm:pt modelId="{765A7574-AB12-4907-8BF2-4E76258D481F}" type="parTrans" cxnId="{18A4CDE8-078A-4F14-B481-FF81D999983F}">
      <dgm:prSet/>
      <dgm:spPr/>
      <dgm:t>
        <a:bodyPr/>
        <a:lstStyle/>
        <a:p>
          <a:endParaRPr lang="hr-HR"/>
        </a:p>
      </dgm:t>
    </dgm:pt>
    <dgm:pt modelId="{483550D2-9033-41FD-829C-333CE320B04A}" type="sibTrans" cxnId="{18A4CDE8-078A-4F14-B481-FF81D999983F}">
      <dgm:prSet/>
      <dgm:spPr/>
      <dgm:t>
        <a:bodyPr/>
        <a:lstStyle/>
        <a:p>
          <a:endParaRPr lang="hr-HR"/>
        </a:p>
      </dgm:t>
    </dgm:pt>
    <dgm:pt modelId="{AD3C90DA-37C4-4A87-8F9B-04104C0EF7D5}">
      <dgm:prSet phldrT="[Tekst]" custT="1"/>
      <dgm:spPr/>
      <dgm:t>
        <a:bodyPr/>
        <a:lstStyle/>
        <a:p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Nadzor nad radom zdravstvenih djelatnika</a:t>
          </a:r>
        </a:p>
      </dgm:t>
    </dgm:pt>
    <dgm:pt modelId="{93688A97-0CBF-4AB1-A1A3-1E1699DB846D}" type="parTrans" cxnId="{36CB06CC-DBA8-46DF-B285-59D36AA57623}">
      <dgm:prSet/>
      <dgm:spPr/>
      <dgm:t>
        <a:bodyPr/>
        <a:lstStyle/>
        <a:p>
          <a:endParaRPr lang="hr-HR"/>
        </a:p>
      </dgm:t>
    </dgm:pt>
    <dgm:pt modelId="{E4487CAC-45C5-4647-9A6C-0B11976F4CC1}" type="sibTrans" cxnId="{36CB06CC-DBA8-46DF-B285-59D36AA57623}">
      <dgm:prSet/>
      <dgm:spPr/>
      <dgm:t>
        <a:bodyPr/>
        <a:lstStyle/>
        <a:p>
          <a:endParaRPr lang="hr-HR"/>
        </a:p>
      </dgm:t>
    </dgm:pt>
    <dgm:pt modelId="{41C96755-E070-48DC-833C-35D0D4A4759C}">
      <dgm:prSet phldrT="[Tekst]" custT="1"/>
      <dgm:spPr/>
      <dgm:t>
        <a:bodyPr/>
        <a:lstStyle/>
        <a:p>
          <a:r>
            <a:rPr lang="hr-H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Uvid u način ostvarivanja prava pacijenata u zdravstvenoj ustanovi</a:t>
          </a:r>
        </a:p>
      </dgm:t>
    </dgm:pt>
    <dgm:pt modelId="{1F16120C-5BD7-456A-B7B6-0BCBB88F1CF8}" type="parTrans" cxnId="{E10A72BC-EBF3-4250-AF69-45EBA7596B2D}">
      <dgm:prSet/>
      <dgm:spPr/>
      <dgm:t>
        <a:bodyPr/>
        <a:lstStyle/>
        <a:p>
          <a:endParaRPr lang="hr-HR"/>
        </a:p>
      </dgm:t>
    </dgm:pt>
    <dgm:pt modelId="{5245DFC2-36C2-4840-868B-5567FB1DFD9C}" type="sibTrans" cxnId="{E10A72BC-EBF3-4250-AF69-45EBA7596B2D}">
      <dgm:prSet/>
      <dgm:spPr/>
      <dgm:t>
        <a:bodyPr/>
        <a:lstStyle/>
        <a:p>
          <a:endParaRPr lang="hr-HR"/>
        </a:p>
      </dgm:t>
    </dgm:pt>
    <dgm:pt modelId="{91FEAF79-2CD5-4EAF-A480-EB41675587F0}">
      <dgm:prSet phldrT="[Tekst]" custT="1"/>
      <dgm:spPr/>
      <dgm:t>
        <a:bodyPr/>
        <a:lstStyle/>
        <a:p>
          <a:r>
            <a:rPr lang="hr-H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Izvješće o učinjenom uvidu</a:t>
          </a:r>
        </a:p>
      </dgm:t>
    </dgm:pt>
    <dgm:pt modelId="{E217F512-A52F-4B6D-B178-68835C9082D1}" type="parTrans" cxnId="{6EA26A11-90BC-4BE9-9BB7-DE600AD0FEEC}">
      <dgm:prSet/>
      <dgm:spPr/>
      <dgm:t>
        <a:bodyPr/>
        <a:lstStyle/>
        <a:p>
          <a:endParaRPr lang="hr-HR"/>
        </a:p>
      </dgm:t>
    </dgm:pt>
    <dgm:pt modelId="{35E24952-EDD5-4944-9272-C0E9F888B379}" type="sibTrans" cxnId="{6EA26A11-90BC-4BE9-9BB7-DE600AD0FEEC}">
      <dgm:prSet/>
      <dgm:spPr/>
      <dgm:t>
        <a:bodyPr/>
        <a:lstStyle/>
        <a:p>
          <a:endParaRPr lang="hr-HR"/>
        </a:p>
      </dgm:t>
    </dgm:pt>
    <dgm:pt modelId="{852474FC-6A3F-48FB-89A0-A586C8300D46}">
      <dgm:prSet phldrT="[Tekst]" custT="1"/>
      <dgm:spPr/>
      <dgm:t>
        <a:bodyPr/>
        <a:lstStyle/>
        <a:p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Izvješćuju županijsko povjerenstvo o poduzetim radnjama kroz 30 dana</a:t>
          </a:r>
        </a:p>
      </dgm:t>
    </dgm:pt>
    <dgm:pt modelId="{B6049136-1CE5-456A-9C9E-53655D2537C4}" type="parTrans" cxnId="{897640C9-0499-4CF2-A542-EBDC79700DA0}">
      <dgm:prSet/>
      <dgm:spPr/>
      <dgm:t>
        <a:bodyPr/>
        <a:lstStyle/>
        <a:p>
          <a:endParaRPr lang="hr-HR"/>
        </a:p>
      </dgm:t>
    </dgm:pt>
    <dgm:pt modelId="{C666BA6B-4EC3-41FB-944A-80B20156B5AC}" type="sibTrans" cxnId="{897640C9-0499-4CF2-A542-EBDC79700DA0}">
      <dgm:prSet/>
      <dgm:spPr/>
      <dgm:t>
        <a:bodyPr/>
        <a:lstStyle/>
        <a:p>
          <a:endParaRPr lang="hr-HR"/>
        </a:p>
      </dgm:t>
    </dgm:pt>
    <dgm:pt modelId="{68E5C61A-3865-4338-8C91-DF812A167CC1}">
      <dgm:prSet phldrT="[Tekst]" custT="1"/>
      <dgm:spPr/>
      <dgm:t>
        <a:bodyPr/>
        <a:lstStyle/>
        <a:p>
          <a:r>
            <a:rPr lang="hr-H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U roku od 8 dana obavještava ovlaštenu inspekciju</a:t>
          </a:r>
        </a:p>
      </dgm:t>
    </dgm:pt>
    <dgm:pt modelId="{02912E10-0B8B-489C-99A5-0B4EDF8B10DC}" type="parTrans" cxnId="{77C17A45-42A1-41A9-BFEC-7087ADA558D8}">
      <dgm:prSet/>
      <dgm:spPr/>
      <dgm:t>
        <a:bodyPr/>
        <a:lstStyle/>
        <a:p>
          <a:endParaRPr lang="hr-HR"/>
        </a:p>
      </dgm:t>
    </dgm:pt>
    <dgm:pt modelId="{73CA37FD-01E7-426B-8223-57BFC58B962A}" type="sibTrans" cxnId="{77C17A45-42A1-41A9-BFEC-7087ADA558D8}">
      <dgm:prSet/>
      <dgm:spPr/>
      <dgm:t>
        <a:bodyPr/>
        <a:lstStyle/>
        <a:p>
          <a:endParaRPr lang="hr-HR"/>
        </a:p>
      </dgm:t>
    </dgm:pt>
    <dgm:pt modelId="{CA3D2442-4473-41A4-BB6A-2956F357A941}">
      <dgm:prSet phldrT="[Tekst]"/>
      <dgm:spPr/>
      <dgm:t>
        <a:bodyPr/>
        <a:lstStyle/>
        <a:p>
          <a:endParaRPr lang="hr-HR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33A3A-12F4-4055-A246-93D28B97F244}" type="parTrans" cxnId="{2E61A01B-28C8-4DCF-8D67-EB78D1278E0B}">
      <dgm:prSet/>
      <dgm:spPr/>
      <dgm:t>
        <a:bodyPr/>
        <a:lstStyle/>
        <a:p>
          <a:endParaRPr lang="hr-HR"/>
        </a:p>
      </dgm:t>
    </dgm:pt>
    <dgm:pt modelId="{793BE043-56B2-44E5-B66B-A6F8C413DD11}" type="sibTrans" cxnId="{2E61A01B-28C8-4DCF-8D67-EB78D1278E0B}">
      <dgm:prSet/>
      <dgm:spPr/>
      <dgm:t>
        <a:bodyPr/>
        <a:lstStyle/>
        <a:p>
          <a:endParaRPr lang="hr-HR"/>
        </a:p>
      </dgm:t>
    </dgm:pt>
    <dgm:pt modelId="{404F0955-1C62-4BEC-846A-93830FA619AF}">
      <dgm:prSet phldrT="[Tekst]" custT="1"/>
      <dgm:spPr/>
      <dgm:t>
        <a:bodyPr/>
        <a:lstStyle/>
        <a:p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Ako je počinjeno </a:t>
          </a:r>
          <a:r>
            <a:rPr lang="hr-HR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kazneno djelo </a:t>
          </a:r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– podnosi se kaznena prijava i obavještava Povjerenstvo</a:t>
          </a:r>
        </a:p>
      </dgm:t>
    </dgm:pt>
    <dgm:pt modelId="{CD5BED45-F08D-4B0F-A6EB-BB9A72390B74}" type="parTrans" cxnId="{9C9B5F1C-2916-48BA-A4F8-5F1E61319670}">
      <dgm:prSet/>
      <dgm:spPr/>
      <dgm:t>
        <a:bodyPr/>
        <a:lstStyle/>
        <a:p>
          <a:endParaRPr lang="hr-HR"/>
        </a:p>
      </dgm:t>
    </dgm:pt>
    <dgm:pt modelId="{A0FE567D-6814-4AA5-9FF1-32AF26B69FF1}" type="sibTrans" cxnId="{9C9B5F1C-2916-48BA-A4F8-5F1E61319670}">
      <dgm:prSet/>
      <dgm:spPr/>
      <dgm:t>
        <a:bodyPr/>
        <a:lstStyle/>
        <a:p>
          <a:endParaRPr lang="hr-HR"/>
        </a:p>
      </dgm:t>
    </dgm:pt>
    <dgm:pt modelId="{AB1009F9-8E55-4267-B325-4D5769A0E136}" type="pres">
      <dgm:prSet presAssocID="{F8E3F9D1-EA91-466F-BA66-D7B15FA7924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763B98-EFAA-4CE9-BBF5-7AECA8B3C702}" type="pres">
      <dgm:prSet presAssocID="{475503BB-1393-4904-AC46-7404CB18A519}" presName="Accent1" presStyleCnt="0"/>
      <dgm:spPr/>
    </dgm:pt>
    <dgm:pt modelId="{73F8D496-93E8-47C8-AA51-B68D19822426}" type="pres">
      <dgm:prSet presAssocID="{475503BB-1393-4904-AC46-7404CB18A519}" presName="Accent" presStyleLbl="node1" presStyleIdx="0" presStyleCnt="3"/>
      <dgm:spPr/>
    </dgm:pt>
    <dgm:pt modelId="{CEF3E32B-E581-42C6-B849-005A0D0813CB}" type="pres">
      <dgm:prSet presAssocID="{475503BB-1393-4904-AC46-7404CB18A519}" presName="Child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4A6968E-7868-4B10-8402-BE83E37E139B}" type="pres">
      <dgm:prSet presAssocID="{475503BB-1393-4904-AC46-7404CB18A519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D526434-1A97-4FA6-9D9C-F0E7B782A7CA}" type="pres">
      <dgm:prSet presAssocID="{B0B255E5-41E4-4DFF-B8D6-11399E0B5F52}" presName="Accent2" presStyleCnt="0"/>
      <dgm:spPr/>
    </dgm:pt>
    <dgm:pt modelId="{892F1E18-F162-4A18-AF3F-3704A68A7C4E}" type="pres">
      <dgm:prSet presAssocID="{B0B255E5-41E4-4DFF-B8D6-11399E0B5F52}" presName="Accent" presStyleLbl="node1" presStyleIdx="1" presStyleCnt="3"/>
      <dgm:spPr/>
    </dgm:pt>
    <dgm:pt modelId="{137E7E8A-6764-460D-BF0E-FF1A35E4E5E5}" type="pres">
      <dgm:prSet presAssocID="{B0B255E5-41E4-4DFF-B8D6-11399E0B5F52}" presName="Child2" presStyleLbl="revTx" presStyleIdx="2" presStyleCnt="6" custScaleX="159330" custLinFactNeighborX="33244">
        <dgm:presLayoutVars>
          <dgm:chMax val="0"/>
          <dgm:chPref val="0"/>
          <dgm:bulletEnabled val="1"/>
        </dgm:presLayoutVars>
      </dgm:prSet>
      <dgm:spPr/>
    </dgm:pt>
    <dgm:pt modelId="{682F7A12-2C25-477F-AE48-21E1D1A62FEA}" type="pres">
      <dgm:prSet presAssocID="{B0B255E5-41E4-4DFF-B8D6-11399E0B5F52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7174689-8AEF-4A93-A939-A4FC729F0D81}" type="pres">
      <dgm:prSet presAssocID="{8A39A498-E746-44BC-939E-4D8AA69755A6}" presName="Accent3" presStyleCnt="0"/>
      <dgm:spPr/>
    </dgm:pt>
    <dgm:pt modelId="{AF54803B-38FA-4FB5-9395-CA6BE5B3E557}" type="pres">
      <dgm:prSet presAssocID="{8A39A498-E746-44BC-939E-4D8AA69755A6}" presName="Accent" presStyleLbl="node1" presStyleIdx="2" presStyleCnt="3"/>
      <dgm:spPr/>
    </dgm:pt>
    <dgm:pt modelId="{2617AA9D-1919-4B0C-900A-F3188EFD4D6D}" type="pres">
      <dgm:prSet presAssocID="{8A39A498-E746-44BC-939E-4D8AA69755A6}" presName="Child3" presStyleLbl="revTx" presStyleIdx="4" presStyleCnt="6" custScaleX="127155" custScaleY="155064" custLinFactNeighborY="22668">
        <dgm:presLayoutVars>
          <dgm:chMax val="0"/>
          <dgm:chPref val="0"/>
          <dgm:bulletEnabled val="1"/>
        </dgm:presLayoutVars>
      </dgm:prSet>
      <dgm:spPr/>
    </dgm:pt>
    <dgm:pt modelId="{1E2A6B12-555A-4DFD-86D5-5CB7447B6668}" type="pres">
      <dgm:prSet presAssocID="{8A39A498-E746-44BC-939E-4D8AA69755A6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9A4E0B0C-3EFD-4CD8-9247-E23960CB60CA}" type="presOf" srcId="{B0B255E5-41E4-4DFF-B8D6-11399E0B5F52}" destId="{682F7A12-2C25-477F-AE48-21E1D1A62FEA}" srcOrd="0" destOrd="0" presId="urn:microsoft.com/office/officeart/2009/layout/CircleArrowProcess"/>
    <dgm:cxn modelId="{6EA26A11-90BC-4BE9-9BB7-DE600AD0FEEC}" srcId="{B0B255E5-41E4-4DFF-B8D6-11399E0B5F52}" destId="{91FEAF79-2CD5-4EAF-A480-EB41675587F0}" srcOrd="2" destOrd="0" parTransId="{E217F512-A52F-4B6D-B178-68835C9082D1}" sibTransId="{35E24952-EDD5-4944-9272-C0E9F888B379}"/>
    <dgm:cxn modelId="{EC2C6112-18CD-4FB5-AFE5-0ECB462918F6}" type="presOf" srcId="{475503BB-1393-4904-AC46-7404CB18A519}" destId="{E4A6968E-7868-4B10-8402-BE83E37E139B}" srcOrd="0" destOrd="0" presId="urn:microsoft.com/office/officeart/2009/layout/CircleArrowProcess"/>
    <dgm:cxn modelId="{1B8F5414-1241-434D-AC65-9D4F6CBFAD53}" type="presOf" srcId="{CA3D2442-4473-41A4-BB6A-2956F357A941}" destId="{2617AA9D-1919-4B0C-900A-F3188EFD4D6D}" srcOrd="0" destOrd="3" presId="urn:microsoft.com/office/officeart/2009/layout/CircleArrowProcess"/>
    <dgm:cxn modelId="{2E61A01B-28C8-4DCF-8D67-EB78D1278E0B}" srcId="{8A39A498-E746-44BC-939E-4D8AA69755A6}" destId="{CA3D2442-4473-41A4-BB6A-2956F357A941}" srcOrd="3" destOrd="0" parTransId="{4D533A3A-12F4-4055-A246-93D28B97F244}" sibTransId="{793BE043-56B2-44E5-B66B-A6F8C413DD11}"/>
    <dgm:cxn modelId="{9C9B5F1C-2916-48BA-A4F8-5F1E61319670}" srcId="{8A39A498-E746-44BC-939E-4D8AA69755A6}" destId="{404F0955-1C62-4BEC-846A-93830FA619AF}" srcOrd="2" destOrd="0" parTransId="{CD5BED45-F08D-4B0F-A6EB-BB9A72390B74}" sibTransId="{A0FE567D-6814-4AA5-9FF1-32AF26B69FF1}"/>
    <dgm:cxn modelId="{38F6111E-2A6B-4ACB-878D-DA9C7DDA98E0}" type="presOf" srcId="{404F0955-1C62-4BEC-846A-93830FA619AF}" destId="{2617AA9D-1919-4B0C-900A-F3188EFD4D6D}" srcOrd="0" destOrd="2" presId="urn:microsoft.com/office/officeart/2009/layout/CircleArrowProcess"/>
    <dgm:cxn modelId="{C12D181F-339C-4743-8BD3-02EBEE00DDA6}" type="presOf" srcId="{F8E3F9D1-EA91-466F-BA66-D7B15FA79241}" destId="{AB1009F9-8E55-4267-B325-4D5769A0E136}" srcOrd="0" destOrd="0" presId="urn:microsoft.com/office/officeart/2009/layout/CircleArrowProcess"/>
    <dgm:cxn modelId="{A2FB935C-59AD-44B2-BA94-3B859DDB7D1C}" type="presOf" srcId="{74636030-48B8-4FE7-B0C4-CE98E04BFCF9}" destId="{CEF3E32B-E581-42C6-B849-005A0D0813CB}" srcOrd="0" destOrd="0" presId="urn:microsoft.com/office/officeart/2009/layout/CircleArrowProcess"/>
    <dgm:cxn modelId="{77C17A45-42A1-41A9-BFEC-7087ADA558D8}" srcId="{B0B255E5-41E4-4DFF-B8D6-11399E0B5F52}" destId="{68E5C61A-3865-4338-8C91-DF812A167CC1}" srcOrd="3" destOrd="0" parTransId="{02912E10-0B8B-489C-99A5-0B4EDF8B10DC}" sibTransId="{73CA37FD-01E7-426B-8223-57BFC58B962A}"/>
    <dgm:cxn modelId="{0995F549-6675-4208-92F7-94F2234CC1FD}" srcId="{F8E3F9D1-EA91-466F-BA66-D7B15FA79241}" destId="{475503BB-1393-4904-AC46-7404CB18A519}" srcOrd="0" destOrd="0" parTransId="{AD594BC6-6228-43F7-88BF-9CC5A714046A}" sibTransId="{95D7CAB4-4ADF-4A96-AF23-8465F64CD9B7}"/>
    <dgm:cxn modelId="{1570334E-3239-4F9F-AA5E-9F7B60AC5161}" type="presOf" srcId="{852474FC-6A3F-48FB-89A0-A586C8300D46}" destId="{2617AA9D-1919-4B0C-900A-F3188EFD4D6D}" srcOrd="0" destOrd="1" presId="urn:microsoft.com/office/officeart/2009/layout/CircleArrowProcess"/>
    <dgm:cxn modelId="{DC8E8951-5EDB-4C92-B8BB-4BA3E7E7B70F}" type="presOf" srcId="{8A39A498-E746-44BC-939E-4D8AA69755A6}" destId="{1E2A6B12-555A-4DFD-86D5-5CB7447B6668}" srcOrd="0" destOrd="0" presId="urn:microsoft.com/office/officeart/2009/layout/CircleArrowProcess"/>
    <dgm:cxn modelId="{A7848C88-EB4F-48A1-BBFE-3EA350BD640A}" type="presOf" srcId="{F501C4A3-223D-4455-AE44-57CFAD8C7993}" destId="{137E7E8A-6764-460D-BF0E-FF1A35E4E5E5}" srcOrd="0" destOrd="0" presId="urn:microsoft.com/office/officeart/2009/layout/CircleArrowProcess"/>
    <dgm:cxn modelId="{06AC319C-F75C-429A-9F85-27DAB0D724A3}" type="presOf" srcId="{41C96755-E070-48DC-833C-35D0D4A4759C}" destId="{137E7E8A-6764-460D-BF0E-FF1A35E4E5E5}" srcOrd="0" destOrd="1" presId="urn:microsoft.com/office/officeart/2009/layout/CircleArrowProcess"/>
    <dgm:cxn modelId="{1FD77EA4-77A0-452A-A8B8-1A608664DB31}" srcId="{F8E3F9D1-EA91-466F-BA66-D7B15FA79241}" destId="{B0B255E5-41E4-4DFF-B8D6-11399E0B5F52}" srcOrd="1" destOrd="0" parTransId="{ABA33EA5-115E-4187-9700-A88B7540DDEE}" sibTransId="{D1B8A722-6C2D-4116-9FCF-0B853366FC15}"/>
    <dgm:cxn modelId="{A76D3DA7-F2F1-4CB6-959B-19E887EBC6E5}" srcId="{475503BB-1393-4904-AC46-7404CB18A519}" destId="{74636030-48B8-4FE7-B0C4-CE98E04BFCF9}" srcOrd="0" destOrd="0" parTransId="{532C4841-4811-4CB8-90DB-379A3CC594E1}" sibTransId="{5EC9F4A7-3009-44DE-8929-E4087C895DE5}"/>
    <dgm:cxn modelId="{E10A72BC-EBF3-4250-AF69-45EBA7596B2D}" srcId="{B0B255E5-41E4-4DFF-B8D6-11399E0B5F52}" destId="{41C96755-E070-48DC-833C-35D0D4A4759C}" srcOrd="1" destOrd="0" parTransId="{1F16120C-5BD7-456A-B7B6-0BCBB88F1CF8}" sibTransId="{5245DFC2-36C2-4840-868B-5567FB1DFD9C}"/>
    <dgm:cxn modelId="{897640C9-0499-4CF2-A542-EBDC79700DA0}" srcId="{8A39A498-E746-44BC-939E-4D8AA69755A6}" destId="{852474FC-6A3F-48FB-89A0-A586C8300D46}" srcOrd="1" destOrd="0" parTransId="{B6049136-1CE5-456A-9C9E-53655D2537C4}" sibTransId="{C666BA6B-4EC3-41FB-944A-80B20156B5AC}"/>
    <dgm:cxn modelId="{36CB06CC-DBA8-46DF-B285-59D36AA57623}" srcId="{8A39A498-E746-44BC-939E-4D8AA69755A6}" destId="{AD3C90DA-37C4-4A87-8F9B-04104C0EF7D5}" srcOrd="0" destOrd="0" parTransId="{93688A97-0CBF-4AB1-A1A3-1E1699DB846D}" sibTransId="{E4487CAC-45C5-4647-9A6C-0B11976F4CC1}"/>
    <dgm:cxn modelId="{34CD5DD2-030D-4868-82E0-E260CDD915B8}" type="presOf" srcId="{AD3C90DA-37C4-4A87-8F9B-04104C0EF7D5}" destId="{2617AA9D-1919-4B0C-900A-F3188EFD4D6D}" srcOrd="0" destOrd="0" presId="urn:microsoft.com/office/officeart/2009/layout/CircleArrowProcess"/>
    <dgm:cxn modelId="{94C007DE-C921-4158-B8DD-BAB5E92B374B}" type="presOf" srcId="{91FEAF79-2CD5-4EAF-A480-EB41675587F0}" destId="{137E7E8A-6764-460D-BF0E-FF1A35E4E5E5}" srcOrd="0" destOrd="2" presId="urn:microsoft.com/office/officeart/2009/layout/CircleArrowProcess"/>
    <dgm:cxn modelId="{34C268E8-FA95-483D-9402-9D73A96CF345}" type="presOf" srcId="{68E5C61A-3865-4338-8C91-DF812A167CC1}" destId="{137E7E8A-6764-460D-BF0E-FF1A35E4E5E5}" srcOrd="0" destOrd="3" presId="urn:microsoft.com/office/officeart/2009/layout/CircleArrowProcess"/>
    <dgm:cxn modelId="{18A4CDE8-078A-4F14-B481-FF81D999983F}" srcId="{F8E3F9D1-EA91-466F-BA66-D7B15FA79241}" destId="{8A39A498-E746-44BC-939E-4D8AA69755A6}" srcOrd="2" destOrd="0" parTransId="{765A7574-AB12-4907-8BF2-4E76258D481F}" sibTransId="{483550D2-9033-41FD-829C-333CE320B04A}"/>
    <dgm:cxn modelId="{6475F9E9-3E06-4C3B-AEF8-195E60773DA7}" srcId="{B0B255E5-41E4-4DFF-B8D6-11399E0B5F52}" destId="{F501C4A3-223D-4455-AE44-57CFAD8C7993}" srcOrd="0" destOrd="0" parTransId="{34E5FCA9-BD25-47D7-B47A-CC24D5E2EA55}" sibTransId="{70BB1423-23A5-4262-84AA-98FA0C9F2993}"/>
    <dgm:cxn modelId="{82D652BF-816F-4227-9BBB-C5694B63B707}" type="presParOf" srcId="{AB1009F9-8E55-4267-B325-4D5769A0E136}" destId="{80763B98-EFAA-4CE9-BBF5-7AECA8B3C702}" srcOrd="0" destOrd="0" presId="urn:microsoft.com/office/officeart/2009/layout/CircleArrowProcess"/>
    <dgm:cxn modelId="{089896FD-9D83-4978-8DAC-578755C0C925}" type="presParOf" srcId="{80763B98-EFAA-4CE9-BBF5-7AECA8B3C702}" destId="{73F8D496-93E8-47C8-AA51-B68D19822426}" srcOrd="0" destOrd="0" presId="urn:microsoft.com/office/officeart/2009/layout/CircleArrowProcess"/>
    <dgm:cxn modelId="{50ACFEC2-3E55-4D4B-AE97-1135AF5596E0}" type="presParOf" srcId="{AB1009F9-8E55-4267-B325-4D5769A0E136}" destId="{CEF3E32B-E581-42C6-B849-005A0D0813CB}" srcOrd="1" destOrd="0" presId="urn:microsoft.com/office/officeart/2009/layout/CircleArrowProcess"/>
    <dgm:cxn modelId="{C3602832-6B2B-4068-9BA1-8E96ED87E33A}" type="presParOf" srcId="{AB1009F9-8E55-4267-B325-4D5769A0E136}" destId="{E4A6968E-7868-4B10-8402-BE83E37E139B}" srcOrd="2" destOrd="0" presId="urn:microsoft.com/office/officeart/2009/layout/CircleArrowProcess"/>
    <dgm:cxn modelId="{F81CA37D-A4AB-4BF8-B412-D31398F72D8B}" type="presParOf" srcId="{AB1009F9-8E55-4267-B325-4D5769A0E136}" destId="{8D526434-1A97-4FA6-9D9C-F0E7B782A7CA}" srcOrd="3" destOrd="0" presId="urn:microsoft.com/office/officeart/2009/layout/CircleArrowProcess"/>
    <dgm:cxn modelId="{9FD9C192-50FB-4372-B96E-91005F317E4A}" type="presParOf" srcId="{8D526434-1A97-4FA6-9D9C-F0E7B782A7CA}" destId="{892F1E18-F162-4A18-AF3F-3704A68A7C4E}" srcOrd="0" destOrd="0" presId="urn:microsoft.com/office/officeart/2009/layout/CircleArrowProcess"/>
    <dgm:cxn modelId="{CE10813E-02D3-43B8-9952-44E5C87164F2}" type="presParOf" srcId="{AB1009F9-8E55-4267-B325-4D5769A0E136}" destId="{137E7E8A-6764-460D-BF0E-FF1A35E4E5E5}" srcOrd="4" destOrd="0" presId="urn:microsoft.com/office/officeart/2009/layout/CircleArrowProcess"/>
    <dgm:cxn modelId="{1AA8F016-9918-418C-B4DF-25718C95504A}" type="presParOf" srcId="{AB1009F9-8E55-4267-B325-4D5769A0E136}" destId="{682F7A12-2C25-477F-AE48-21E1D1A62FEA}" srcOrd="5" destOrd="0" presId="urn:microsoft.com/office/officeart/2009/layout/CircleArrowProcess"/>
    <dgm:cxn modelId="{309D8718-26E8-44C9-A45C-0064FB994AF3}" type="presParOf" srcId="{AB1009F9-8E55-4267-B325-4D5769A0E136}" destId="{F7174689-8AEF-4A93-A939-A4FC729F0D81}" srcOrd="6" destOrd="0" presId="urn:microsoft.com/office/officeart/2009/layout/CircleArrowProcess"/>
    <dgm:cxn modelId="{DB675DD8-20FB-477A-8EFB-A3528A1CE8AD}" type="presParOf" srcId="{F7174689-8AEF-4A93-A939-A4FC729F0D81}" destId="{AF54803B-38FA-4FB5-9395-CA6BE5B3E557}" srcOrd="0" destOrd="0" presId="urn:microsoft.com/office/officeart/2009/layout/CircleArrowProcess"/>
    <dgm:cxn modelId="{EA6ABCB8-2CB9-42EE-AB9C-AE3E941E9000}" type="presParOf" srcId="{AB1009F9-8E55-4267-B325-4D5769A0E136}" destId="{2617AA9D-1919-4B0C-900A-F3188EFD4D6D}" srcOrd="7" destOrd="0" presId="urn:microsoft.com/office/officeart/2009/layout/CircleArrowProcess"/>
    <dgm:cxn modelId="{9428B79C-F532-4D6D-93B7-1348021B8EF2}" type="presParOf" srcId="{AB1009F9-8E55-4267-B325-4D5769A0E136}" destId="{1E2A6B12-555A-4DFD-86D5-5CB7447B666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594BA-8E17-4AB3-9805-C64263494C90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4209ACD-1776-456E-B813-AE95D6B7B106}">
      <dgm:prSet custT="1"/>
      <dgm:spPr/>
      <dgm:t>
        <a:bodyPr/>
        <a:lstStyle/>
        <a:p>
          <a:r>
            <a:rPr lang="hr-H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nesavjesno liječenje</a:t>
          </a:r>
        </a:p>
      </dgm:t>
    </dgm:pt>
    <dgm:pt modelId="{A70F0630-73C3-4BBA-8DFE-B036DDF3F765}" type="parTrans" cxnId="{BE9CCFB0-D4A8-4EA8-B9E4-EAE0DFD49204}">
      <dgm:prSet/>
      <dgm:spPr/>
      <dgm:t>
        <a:bodyPr/>
        <a:lstStyle/>
        <a:p>
          <a:endParaRPr lang="hr-HR"/>
        </a:p>
      </dgm:t>
    </dgm:pt>
    <dgm:pt modelId="{4D555E32-3836-4A97-A1E8-D5E654CAB7DD}" type="sibTrans" cxnId="{BE9CCFB0-D4A8-4EA8-B9E4-EAE0DFD49204}">
      <dgm:prSet/>
      <dgm:spPr/>
      <dgm:t>
        <a:bodyPr/>
        <a:lstStyle/>
        <a:p>
          <a:endParaRPr lang="hr-HR"/>
        </a:p>
      </dgm:t>
    </dgm:pt>
    <dgm:pt modelId="{50F4253A-058E-4B02-A8B0-F52C1B796E91}">
      <dgm:prSet custT="1"/>
      <dgm:spPr/>
      <dgm:t>
        <a:bodyPr/>
        <a:lstStyle/>
        <a:p>
          <a:r>
            <a:rPr lang="hr-H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samovoljno liječenje</a:t>
          </a:r>
        </a:p>
      </dgm:t>
    </dgm:pt>
    <dgm:pt modelId="{F68C72CC-3BF7-415A-8041-DD1A94111260}" type="parTrans" cxnId="{BBC0F063-3AFF-4BC3-A7A0-F2CC9BACCA50}">
      <dgm:prSet/>
      <dgm:spPr/>
      <dgm:t>
        <a:bodyPr/>
        <a:lstStyle/>
        <a:p>
          <a:endParaRPr lang="hr-HR"/>
        </a:p>
      </dgm:t>
    </dgm:pt>
    <dgm:pt modelId="{1616A623-9014-435C-8D69-B5BC8C2C7BA4}" type="sibTrans" cxnId="{BBC0F063-3AFF-4BC3-A7A0-F2CC9BACCA50}">
      <dgm:prSet/>
      <dgm:spPr/>
      <dgm:t>
        <a:bodyPr/>
        <a:lstStyle/>
        <a:p>
          <a:endParaRPr lang="hr-HR"/>
        </a:p>
      </dgm:t>
    </dgm:pt>
    <dgm:pt modelId="{A3C75D13-6200-492F-9AC8-380C9C3D7E2A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 pružanje liječničke pomoći</a:t>
          </a:r>
        </a:p>
      </dgm:t>
    </dgm:pt>
    <dgm:pt modelId="{356FE3DF-299E-42EA-807C-4846EF5EAD8E}" type="parTrans" cxnId="{7A8DDE2B-B4FC-4138-8AB0-770021FE8E9D}">
      <dgm:prSet/>
      <dgm:spPr/>
      <dgm:t>
        <a:bodyPr/>
        <a:lstStyle/>
        <a:p>
          <a:endParaRPr lang="hr-HR"/>
        </a:p>
      </dgm:t>
    </dgm:pt>
    <dgm:pt modelId="{7833E07B-8ABC-450F-A25F-399848D11075}" type="sibTrans" cxnId="{7A8DDE2B-B4FC-4138-8AB0-770021FE8E9D}">
      <dgm:prSet/>
      <dgm:spPr/>
      <dgm:t>
        <a:bodyPr/>
        <a:lstStyle/>
        <a:p>
          <a:endParaRPr lang="hr-HR"/>
        </a:p>
      </dgm:t>
    </dgm:pt>
    <dgm:pt modelId="{5294D057-D4A3-4CF9-841E-DFF444172BD5}">
      <dgm:prSet custT="1"/>
      <dgm:spPr/>
      <dgm:t>
        <a:bodyPr/>
        <a:lstStyle/>
        <a:p>
          <a:r>
            <a:rPr lang="hr-HR" sz="11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nadriliječništvo</a:t>
          </a:r>
          <a:endParaRPr lang="hr-H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F8136-0179-41CE-BBE2-E7F4C2571237}" type="parTrans" cxnId="{7F3A756C-15C9-44DA-ADF2-330AC697E81E}">
      <dgm:prSet/>
      <dgm:spPr/>
      <dgm:t>
        <a:bodyPr/>
        <a:lstStyle/>
        <a:p>
          <a:endParaRPr lang="hr-HR"/>
        </a:p>
      </dgm:t>
    </dgm:pt>
    <dgm:pt modelId="{5F751C05-CAF7-4DAA-80A4-1ADE8055D73F}" type="sibTrans" cxnId="{7F3A756C-15C9-44DA-ADF2-330AC697E81E}">
      <dgm:prSet/>
      <dgm:spPr/>
      <dgm:t>
        <a:bodyPr/>
        <a:lstStyle/>
        <a:p>
          <a:endParaRPr lang="hr-HR"/>
        </a:p>
      </dgm:t>
    </dgm:pt>
    <dgm:pt modelId="{CAE1EB1B-35DC-447A-B13A-1EFA884438B4}">
      <dgm:prSet custT="1"/>
      <dgm:spPr/>
      <dgm:t>
        <a:bodyPr/>
        <a:lstStyle/>
        <a:p>
          <a:r>
            <a:rPr lang="hr-H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nepristajanje pacijenta na medicinsku intervenciju iz vjerskih pobuda</a:t>
          </a:r>
        </a:p>
      </dgm:t>
    </dgm:pt>
    <dgm:pt modelId="{68504920-7259-41A9-A6D0-D289D1D8EBB7}" type="parTrans" cxnId="{3328DABA-1556-4029-9C12-505BA47962F4}">
      <dgm:prSet/>
      <dgm:spPr/>
      <dgm:t>
        <a:bodyPr/>
        <a:lstStyle/>
        <a:p>
          <a:endParaRPr lang="hr-HR"/>
        </a:p>
      </dgm:t>
    </dgm:pt>
    <dgm:pt modelId="{DB124499-C342-43DD-819C-5FDE26DE79DA}" type="sibTrans" cxnId="{3328DABA-1556-4029-9C12-505BA47962F4}">
      <dgm:prSet/>
      <dgm:spPr/>
      <dgm:t>
        <a:bodyPr/>
        <a:lstStyle/>
        <a:p>
          <a:endParaRPr lang="hr-HR"/>
        </a:p>
      </dgm:t>
    </dgm:pt>
    <dgm:pt modelId="{0D522655-8754-4A86-8E0B-BE820EAE4D8A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odgovornost za štete nastale uporabom medicinskih tehničkih uređaja</a:t>
          </a:r>
        </a:p>
      </dgm:t>
    </dgm:pt>
    <dgm:pt modelId="{A685A7DD-39D0-440D-9135-0AC378637F69}" type="parTrans" cxnId="{2D01F28C-92F9-4AD0-91CC-71BB53B370D2}">
      <dgm:prSet/>
      <dgm:spPr/>
      <dgm:t>
        <a:bodyPr/>
        <a:lstStyle/>
        <a:p>
          <a:endParaRPr lang="hr-HR"/>
        </a:p>
      </dgm:t>
    </dgm:pt>
    <dgm:pt modelId="{A132DCA3-C7D8-445A-AD8A-E8ACE2C0A5AE}" type="sibTrans" cxnId="{2D01F28C-92F9-4AD0-91CC-71BB53B370D2}">
      <dgm:prSet/>
      <dgm:spPr/>
      <dgm:t>
        <a:bodyPr/>
        <a:lstStyle/>
        <a:p>
          <a:endParaRPr lang="hr-HR"/>
        </a:p>
      </dgm:t>
    </dgm:pt>
    <dgm:pt modelId="{B0D1894C-A9DA-4343-8A10-2C15D9F793D9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liječnička grešaka pri određivanju dijagnoze i terapije</a:t>
          </a:r>
        </a:p>
      </dgm:t>
    </dgm:pt>
    <dgm:pt modelId="{55A11881-163E-4A22-9582-EF6DFB172E4C}" type="parTrans" cxnId="{ECFE661B-58B4-485C-B1F0-61A64BED9CDE}">
      <dgm:prSet/>
      <dgm:spPr/>
      <dgm:t>
        <a:bodyPr/>
        <a:lstStyle/>
        <a:p>
          <a:endParaRPr lang="hr-HR"/>
        </a:p>
      </dgm:t>
    </dgm:pt>
    <dgm:pt modelId="{C6BE7CC8-1BA4-4CC1-9F6A-C910D7176368}" type="sibTrans" cxnId="{ECFE661B-58B4-485C-B1F0-61A64BED9CDE}">
      <dgm:prSet/>
      <dgm:spPr/>
      <dgm:t>
        <a:bodyPr/>
        <a:lstStyle/>
        <a:p>
          <a:endParaRPr lang="hr-HR"/>
        </a:p>
      </dgm:t>
    </dgm:pt>
    <dgm:pt modelId="{0FF7D628-1CF7-4068-BCD3-490541A5B616}">
      <dgm:prSet custT="1"/>
      <dgm:spPr/>
      <dgm:t>
        <a:bodyPr/>
        <a:lstStyle/>
        <a:p>
          <a:r>
            <a:rPr lang="hr-H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neovlašteno otkrivanje profesionalne tajne</a:t>
          </a:r>
        </a:p>
      </dgm:t>
    </dgm:pt>
    <dgm:pt modelId="{97463174-F364-4B53-B127-EEF50A656999}" type="sibTrans" cxnId="{ABC78C4D-BA23-43E1-B79A-E43B09CD878D}">
      <dgm:prSet/>
      <dgm:spPr/>
      <dgm:t>
        <a:bodyPr/>
        <a:lstStyle/>
        <a:p>
          <a:endParaRPr lang="hr-HR"/>
        </a:p>
      </dgm:t>
    </dgm:pt>
    <dgm:pt modelId="{91570F67-94D3-41F4-93E9-20C75A0E8C0C}" type="parTrans" cxnId="{ABC78C4D-BA23-43E1-B79A-E43B09CD878D}">
      <dgm:prSet/>
      <dgm:spPr/>
      <dgm:t>
        <a:bodyPr/>
        <a:lstStyle/>
        <a:p>
          <a:endParaRPr lang="hr-HR"/>
        </a:p>
      </dgm:t>
    </dgm:pt>
    <dgm:pt modelId="{88AD6A8B-51AE-4AAA-AA45-4374FB32DF20}" type="pres">
      <dgm:prSet presAssocID="{43D594BA-8E17-4AB3-9805-C64263494C90}" presName="diagram" presStyleCnt="0">
        <dgm:presLayoutVars>
          <dgm:dir/>
          <dgm:resizeHandles/>
        </dgm:presLayoutVars>
      </dgm:prSet>
      <dgm:spPr/>
    </dgm:pt>
    <dgm:pt modelId="{7580095C-EC90-4EFF-85E9-66A50AD80976}" type="pres">
      <dgm:prSet presAssocID="{0FF7D628-1CF7-4068-BCD3-490541A5B616}" presName="firstNode" presStyleLbl="node1" presStyleIdx="0" presStyleCnt="8">
        <dgm:presLayoutVars>
          <dgm:bulletEnabled val="1"/>
        </dgm:presLayoutVars>
      </dgm:prSet>
      <dgm:spPr/>
    </dgm:pt>
    <dgm:pt modelId="{379875B0-2AE5-4BE0-A37A-409709C83095}" type="pres">
      <dgm:prSet presAssocID="{97463174-F364-4B53-B127-EEF50A656999}" presName="sibTrans" presStyleLbl="sibTrans2D1" presStyleIdx="0" presStyleCnt="7"/>
      <dgm:spPr/>
    </dgm:pt>
    <dgm:pt modelId="{25CA6CD5-75F2-4AAA-897F-CEB3F67BFB7A}" type="pres">
      <dgm:prSet presAssocID="{B0D1894C-A9DA-4343-8A10-2C15D9F793D9}" presName="middleNode" presStyleCnt="0"/>
      <dgm:spPr/>
    </dgm:pt>
    <dgm:pt modelId="{01C1BF5E-6AB4-4D9F-8473-2A5FB5637A69}" type="pres">
      <dgm:prSet presAssocID="{B0D1894C-A9DA-4343-8A10-2C15D9F793D9}" presName="padding" presStyleLbl="node1" presStyleIdx="0" presStyleCnt="8"/>
      <dgm:spPr/>
    </dgm:pt>
    <dgm:pt modelId="{40B82E5F-F314-419C-8A8B-646396BC07C6}" type="pres">
      <dgm:prSet presAssocID="{B0D1894C-A9DA-4343-8A10-2C15D9F793D9}" presName="shape" presStyleLbl="node1" presStyleIdx="1" presStyleCnt="8">
        <dgm:presLayoutVars>
          <dgm:bulletEnabled val="1"/>
        </dgm:presLayoutVars>
      </dgm:prSet>
      <dgm:spPr/>
    </dgm:pt>
    <dgm:pt modelId="{38C550FA-779F-4F34-B750-42A31EE9E228}" type="pres">
      <dgm:prSet presAssocID="{C6BE7CC8-1BA4-4CC1-9F6A-C910D7176368}" presName="sibTrans" presStyleLbl="sibTrans2D1" presStyleIdx="1" presStyleCnt="7"/>
      <dgm:spPr/>
    </dgm:pt>
    <dgm:pt modelId="{56096C41-A03C-4583-AAB6-24ECC283F18D}" type="pres">
      <dgm:prSet presAssocID="{0D522655-8754-4A86-8E0B-BE820EAE4D8A}" presName="middleNode" presStyleCnt="0"/>
      <dgm:spPr/>
    </dgm:pt>
    <dgm:pt modelId="{97ADB50B-7FB8-4D36-916D-14A8D71EB2B0}" type="pres">
      <dgm:prSet presAssocID="{0D522655-8754-4A86-8E0B-BE820EAE4D8A}" presName="padding" presStyleLbl="node1" presStyleIdx="1" presStyleCnt="8"/>
      <dgm:spPr/>
    </dgm:pt>
    <dgm:pt modelId="{9D087F32-CD90-47FA-A783-6A0029EA8E33}" type="pres">
      <dgm:prSet presAssocID="{0D522655-8754-4A86-8E0B-BE820EAE4D8A}" presName="shape" presStyleLbl="node1" presStyleIdx="2" presStyleCnt="8">
        <dgm:presLayoutVars>
          <dgm:bulletEnabled val="1"/>
        </dgm:presLayoutVars>
      </dgm:prSet>
      <dgm:spPr/>
    </dgm:pt>
    <dgm:pt modelId="{E56F40A1-214D-46EE-B3CB-4E8C224ABC8F}" type="pres">
      <dgm:prSet presAssocID="{A132DCA3-C7D8-445A-AD8A-E8ACE2C0A5AE}" presName="sibTrans" presStyleLbl="sibTrans2D1" presStyleIdx="2" presStyleCnt="7"/>
      <dgm:spPr/>
    </dgm:pt>
    <dgm:pt modelId="{2D3AC9E8-5B09-4A58-8E96-5586D8A25432}" type="pres">
      <dgm:prSet presAssocID="{CAE1EB1B-35DC-447A-B13A-1EFA884438B4}" presName="middleNode" presStyleCnt="0"/>
      <dgm:spPr/>
    </dgm:pt>
    <dgm:pt modelId="{68A52205-5625-4DA5-A76B-3B33567EAF81}" type="pres">
      <dgm:prSet presAssocID="{CAE1EB1B-35DC-447A-B13A-1EFA884438B4}" presName="padding" presStyleLbl="node1" presStyleIdx="2" presStyleCnt="8"/>
      <dgm:spPr/>
    </dgm:pt>
    <dgm:pt modelId="{A837EDB8-6B2E-4D1D-A038-A6B10F053233}" type="pres">
      <dgm:prSet presAssocID="{CAE1EB1B-35DC-447A-B13A-1EFA884438B4}" presName="shape" presStyleLbl="node1" presStyleIdx="3" presStyleCnt="8">
        <dgm:presLayoutVars>
          <dgm:bulletEnabled val="1"/>
        </dgm:presLayoutVars>
      </dgm:prSet>
      <dgm:spPr/>
    </dgm:pt>
    <dgm:pt modelId="{BD43E944-4A29-4349-9C3B-37AC45E98F5E}" type="pres">
      <dgm:prSet presAssocID="{DB124499-C342-43DD-819C-5FDE26DE79DA}" presName="sibTrans" presStyleLbl="sibTrans2D1" presStyleIdx="3" presStyleCnt="7"/>
      <dgm:spPr/>
    </dgm:pt>
    <dgm:pt modelId="{1FA522BB-3A41-46DC-9D3A-2CEB9C0D969E}" type="pres">
      <dgm:prSet presAssocID="{5294D057-D4A3-4CF9-841E-DFF444172BD5}" presName="middleNode" presStyleCnt="0"/>
      <dgm:spPr/>
    </dgm:pt>
    <dgm:pt modelId="{E455F426-16EA-4DD6-8F71-42EF31146711}" type="pres">
      <dgm:prSet presAssocID="{5294D057-D4A3-4CF9-841E-DFF444172BD5}" presName="padding" presStyleLbl="node1" presStyleIdx="3" presStyleCnt="8"/>
      <dgm:spPr/>
    </dgm:pt>
    <dgm:pt modelId="{FC69BEEE-3DB7-4F2A-A421-8EF9D38EA6C6}" type="pres">
      <dgm:prSet presAssocID="{5294D057-D4A3-4CF9-841E-DFF444172BD5}" presName="shape" presStyleLbl="node1" presStyleIdx="4" presStyleCnt="8" custScaleX="123101">
        <dgm:presLayoutVars>
          <dgm:bulletEnabled val="1"/>
        </dgm:presLayoutVars>
      </dgm:prSet>
      <dgm:spPr/>
    </dgm:pt>
    <dgm:pt modelId="{8567D59D-F160-49A4-B462-5F91187B481E}" type="pres">
      <dgm:prSet presAssocID="{5F751C05-CAF7-4DAA-80A4-1ADE8055D73F}" presName="sibTrans" presStyleLbl="sibTrans2D1" presStyleIdx="4" presStyleCnt="7"/>
      <dgm:spPr/>
    </dgm:pt>
    <dgm:pt modelId="{D8746563-C706-4BAD-A1E8-5146F45C4887}" type="pres">
      <dgm:prSet presAssocID="{50F4253A-058E-4B02-A8B0-F52C1B796E91}" presName="middleNode" presStyleCnt="0"/>
      <dgm:spPr/>
    </dgm:pt>
    <dgm:pt modelId="{4077CA18-F966-48A7-B05E-DAEAA3E963FB}" type="pres">
      <dgm:prSet presAssocID="{50F4253A-058E-4B02-A8B0-F52C1B796E91}" presName="padding" presStyleLbl="node1" presStyleIdx="4" presStyleCnt="8"/>
      <dgm:spPr/>
    </dgm:pt>
    <dgm:pt modelId="{AD768401-A3BC-4EC2-8F74-81F0B5C99ACA}" type="pres">
      <dgm:prSet presAssocID="{50F4253A-058E-4B02-A8B0-F52C1B796E91}" presName="shape" presStyleLbl="node1" presStyleIdx="5" presStyleCnt="8">
        <dgm:presLayoutVars>
          <dgm:bulletEnabled val="1"/>
        </dgm:presLayoutVars>
      </dgm:prSet>
      <dgm:spPr/>
    </dgm:pt>
    <dgm:pt modelId="{0D775F08-F973-47CB-81B0-F43192641E39}" type="pres">
      <dgm:prSet presAssocID="{1616A623-9014-435C-8D69-B5BC8C2C7BA4}" presName="sibTrans" presStyleLbl="sibTrans2D1" presStyleIdx="5" presStyleCnt="7"/>
      <dgm:spPr/>
    </dgm:pt>
    <dgm:pt modelId="{B323BAC6-4992-4AB7-BB69-EDFD26263C8F}" type="pres">
      <dgm:prSet presAssocID="{94209ACD-1776-456E-B813-AE95D6B7B106}" presName="middleNode" presStyleCnt="0"/>
      <dgm:spPr/>
    </dgm:pt>
    <dgm:pt modelId="{A2197826-E9AE-4AB5-9E94-A01FD3C3C872}" type="pres">
      <dgm:prSet presAssocID="{94209ACD-1776-456E-B813-AE95D6B7B106}" presName="padding" presStyleLbl="node1" presStyleIdx="5" presStyleCnt="8"/>
      <dgm:spPr/>
    </dgm:pt>
    <dgm:pt modelId="{EDEEB3F6-FFBC-48D8-AC91-DA5516D7CA4C}" type="pres">
      <dgm:prSet presAssocID="{94209ACD-1776-456E-B813-AE95D6B7B106}" presName="shape" presStyleLbl="node1" presStyleIdx="6" presStyleCnt="8">
        <dgm:presLayoutVars>
          <dgm:bulletEnabled val="1"/>
        </dgm:presLayoutVars>
      </dgm:prSet>
      <dgm:spPr/>
    </dgm:pt>
    <dgm:pt modelId="{15D09186-F72E-4388-9E01-9EDCA1B431FA}" type="pres">
      <dgm:prSet presAssocID="{4D555E32-3836-4A97-A1E8-D5E654CAB7DD}" presName="sibTrans" presStyleLbl="sibTrans2D1" presStyleIdx="6" presStyleCnt="7"/>
      <dgm:spPr/>
    </dgm:pt>
    <dgm:pt modelId="{948B7068-4E13-4E79-915F-009018057551}" type="pres">
      <dgm:prSet presAssocID="{A3C75D13-6200-492F-9AC8-380C9C3D7E2A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BD17A70F-9534-41A2-A3B9-F28FCB962087}" type="presOf" srcId="{DB124499-C342-43DD-819C-5FDE26DE79DA}" destId="{BD43E944-4A29-4349-9C3B-37AC45E98F5E}" srcOrd="0" destOrd="0" presId="urn:microsoft.com/office/officeart/2005/8/layout/bProcess2"/>
    <dgm:cxn modelId="{ECFE661B-58B4-485C-B1F0-61A64BED9CDE}" srcId="{43D594BA-8E17-4AB3-9805-C64263494C90}" destId="{B0D1894C-A9DA-4343-8A10-2C15D9F793D9}" srcOrd="1" destOrd="0" parTransId="{55A11881-163E-4A22-9582-EF6DFB172E4C}" sibTransId="{C6BE7CC8-1BA4-4CC1-9F6A-C910D7176368}"/>
    <dgm:cxn modelId="{7A8DDE2B-B4FC-4138-8AB0-770021FE8E9D}" srcId="{43D594BA-8E17-4AB3-9805-C64263494C90}" destId="{A3C75D13-6200-492F-9AC8-380C9C3D7E2A}" srcOrd="7" destOrd="0" parTransId="{356FE3DF-299E-42EA-807C-4846EF5EAD8E}" sibTransId="{7833E07B-8ABC-450F-A25F-399848D11075}"/>
    <dgm:cxn modelId="{54A8992C-2273-4F71-A858-AD0C198C696E}" type="presOf" srcId="{50F4253A-058E-4B02-A8B0-F52C1B796E91}" destId="{AD768401-A3BC-4EC2-8F74-81F0B5C99ACA}" srcOrd="0" destOrd="0" presId="urn:microsoft.com/office/officeart/2005/8/layout/bProcess2"/>
    <dgm:cxn modelId="{CBD0BF2C-E703-4C45-A7D3-5CCFA45176DC}" type="presOf" srcId="{4D555E32-3836-4A97-A1E8-D5E654CAB7DD}" destId="{15D09186-F72E-4388-9E01-9EDCA1B431FA}" srcOrd="0" destOrd="0" presId="urn:microsoft.com/office/officeart/2005/8/layout/bProcess2"/>
    <dgm:cxn modelId="{99776B38-F08C-4091-89BC-CDF24BD9FD14}" type="presOf" srcId="{43D594BA-8E17-4AB3-9805-C64263494C90}" destId="{88AD6A8B-51AE-4AAA-AA45-4374FB32DF20}" srcOrd="0" destOrd="0" presId="urn:microsoft.com/office/officeart/2005/8/layout/bProcess2"/>
    <dgm:cxn modelId="{BBC0F063-3AFF-4BC3-A7A0-F2CC9BACCA50}" srcId="{43D594BA-8E17-4AB3-9805-C64263494C90}" destId="{50F4253A-058E-4B02-A8B0-F52C1B796E91}" srcOrd="5" destOrd="0" parTransId="{F68C72CC-3BF7-415A-8041-DD1A94111260}" sibTransId="{1616A623-9014-435C-8D69-B5BC8C2C7BA4}"/>
    <dgm:cxn modelId="{7F3A756C-15C9-44DA-ADF2-330AC697E81E}" srcId="{43D594BA-8E17-4AB3-9805-C64263494C90}" destId="{5294D057-D4A3-4CF9-841E-DFF444172BD5}" srcOrd="4" destOrd="0" parTransId="{8ABF8136-0179-41CE-BBE2-E7F4C2571237}" sibTransId="{5F751C05-CAF7-4DAA-80A4-1ADE8055D73F}"/>
    <dgm:cxn modelId="{ABC78C4D-BA23-43E1-B79A-E43B09CD878D}" srcId="{43D594BA-8E17-4AB3-9805-C64263494C90}" destId="{0FF7D628-1CF7-4068-BCD3-490541A5B616}" srcOrd="0" destOrd="0" parTransId="{91570F67-94D3-41F4-93E9-20C75A0E8C0C}" sibTransId="{97463174-F364-4B53-B127-EEF50A656999}"/>
    <dgm:cxn modelId="{15C62851-A1A4-4D2B-B0D2-84941A0AA217}" type="presOf" srcId="{CAE1EB1B-35DC-447A-B13A-1EFA884438B4}" destId="{A837EDB8-6B2E-4D1D-A038-A6B10F053233}" srcOrd="0" destOrd="0" presId="urn:microsoft.com/office/officeart/2005/8/layout/bProcess2"/>
    <dgm:cxn modelId="{8AD9D67E-8AAD-4A99-ACBE-AD59FD3E589F}" type="presOf" srcId="{5F751C05-CAF7-4DAA-80A4-1ADE8055D73F}" destId="{8567D59D-F160-49A4-B462-5F91187B481E}" srcOrd="0" destOrd="0" presId="urn:microsoft.com/office/officeart/2005/8/layout/bProcess2"/>
    <dgm:cxn modelId="{38251C84-4C86-4DE9-82E0-63F2E2D209C0}" type="presOf" srcId="{0D522655-8754-4A86-8E0B-BE820EAE4D8A}" destId="{9D087F32-CD90-47FA-A783-6A0029EA8E33}" srcOrd="0" destOrd="0" presId="urn:microsoft.com/office/officeart/2005/8/layout/bProcess2"/>
    <dgm:cxn modelId="{022F158C-EFCB-4D34-8B9C-B1C245B12D5E}" type="presOf" srcId="{0FF7D628-1CF7-4068-BCD3-490541A5B616}" destId="{7580095C-EC90-4EFF-85E9-66A50AD80976}" srcOrd="0" destOrd="0" presId="urn:microsoft.com/office/officeart/2005/8/layout/bProcess2"/>
    <dgm:cxn modelId="{2D01F28C-92F9-4AD0-91CC-71BB53B370D2}" srcId="{43D594BA-8E17-4AB3-9805-C64263494C90}" destId="{0D522655-8754-4A86-8E0B-BE820EAE4D8A}" srcOrd="2" destOrd="0" parTransId="{A685A7DD-39D0-440D-9135-0AC378637F69}" sibTransId="{A132DCA3-C7D8-445A-AD8A-E8ACE2C0A5AE}"/>
    <dgm:cxn modelId="{CE555D91-FC80-4767-9684-C3E55421D0D2}" type="presOf" srcId="{B0D1894C-A9DA-4343-8A10-2C15D9F793D9}" destId="{40B82E5F-F314-419C-8A8B-646396BC07C6}" srcOrd="0" destOrd="0" presId="urn:microsoft.com/office/officeart/2005/8/layout/bProcess2"/>
    <dgm:cxn modelId="{F3A4A0A0-70B6-4A22-81AF-C7D6A1299C13}" type="presOf" srcId="{5294D057-D4A3-4CF9-841E-DFF444172BD5}" destId="{FC69BEEE-3DB7-4F2A-A421-8EF9D38EA6C6}" srcOrd="0" destOrd="0" presId="urn:microsoft.com/office/officeart/2005/8/layout/bProcess2"/>
    <dgm:cxn modelId="{BE9CCFB0-D4A8-4EA8-B9E4-EAE0DFD49204}" srcId="{43D594BA-8E17-4AB3-9805-C64263494C90}" destId="{94209ACD-1776-456E-B813-AE95D6B7B106}" srcOrd="6" destOrd="0" parTransId="{A70F0630-73C3-4BBA-8DFE-B036DDF3F765}" sibTransId="{4D555E32-3836-4A97-A1E8-D5E654CAB7DD}"/>
    <dgm:cxn modelId="{3328DABA-1556-4029-9C12-505BA47962F4}" srcId="{43D594BA-8E17-4AB3-9805-C64263494C90}" destId="{CAE1EB1B-35DC-447A-B13A-1EFA884438B4}" srcOrd="3" destOrd="0" parTransId="{68504920-7259-41A9-A6D0-D289D1D8EBB7}" sibTransId="{DB124499-C342-43DD-819C-5FDE26DE79DA}"/>
    <dgm:cxn modelId="{457EAFD5-4F43-40EE-A5AD-04E0C02EB225}" type="presOf" srcId="{A132DCA3-C7D8-445A-AD8A-E8ACE2C0A5AE}" destId="{E56F40A1-214D-46EE-B3CB-4E8C224ABC8F}" srcOrd="0" destOrd="0" presId="urn:microsoft.com/office/officeart/2005/8/layout/bProcess2"/>
    <dgm:cxn modelId="{607064DC-8EC7-4392-8448-FC136EEB3274}" type="presOf" srcId="{1616A623-9014-435C-8D69-B5BC8C2C7BA4}" destId="{0D775F08-F973-47CB-81B0-F43192641E39}" srcOrd="0" destOrd="0" presId="urn:microsoft.com/office/officeart/2005/8/layout/bProcess2"/>
    <dgm:cxn modelId="{CDA124DF-4B43-4276-A640-53D81B9B5A1B}" type="presOf" srcId="{94209ACD-1776-456E-B813-AE95D6B7B106}" destId="{EDEEB3F6-FFBC-48D8-AC91-DA5516D7CA4C}" srcOrd="0" destOrd="0" presId="urn:microsoft.com/office/officeart/2005/8/layout/bProcess2"/>
    <dgm:cxn modelId="{A9AABBE1-2E53-4B80-A777-F2CA14E5CC99}" type="presOf" srcId="{97463174-F364-4B53-B127-EEF50A656999}" destId="{379875B0-2AE5-4BE0-A37A-409709C83095}" srcOrd="0" destOrd="0" presId="urn:microsoft.com/office/officeart/2005/8/layout/bProcess2"/>
    <dgm:cxn modelId="{D0DE58EF-B2FD-458E-BFCB-C7B87DD86097}" type="presOf" srcId="{C6BE7CC8-1BA4-4CC1-9F6A-C910D7176368}" destId="{38C550FA-779F-4F34-B750-42A31EE9E228}" srcOrd="0" destOrd="0" presId="urn:microsoft.com/office/officeart/2005/8/layout/bProcess2"/>
    <dgm:cxn modelId="{341CBBF6-14E9-4F52-8142-D7B9975975B0}" type="presOf" srcId="{A3C75D13-6200-492F-9AC8-380C9C3D7E2A}" destId="{948B7068-4E13-4E79-915F-009018057551}" srcOrd="0" destOrd="0" presId="urn:microsoft.com/office/officeart/2005/8/layout/bProcess2"/>
    <dgm:cxn modelId="{CCBEB93F-B707-43D4-A813-D4D9B9211844}" type="presParOf" srcId="{88AD6A8B-51AE-4AAA-AA45-4374FB32DF20}" destId="{7580095C-EC90-4EFF-85E9-66A50AD80976}" srcOrd="0" destOrd="0" presId="urn:microsoft.com/office/officeart/2005/8/layout/bProcess2"/>
    <dgm:cxn modelId="{83D69E9E-E1D0-445B-8EB6-B33E16D6ECDE}" type="presParOf" srcId="{88AD6A8B-51AE-4AAA-AA45-4374FB32DF20}" destId="{379875B0-2AE5-4BE0-A37A-409709C83095}" srcOrd="1" destOrd="0" presId="urn:microsoft.com/office/officeart/2005/8/layout/bProcess2"/>
    <dgm:cxn modelId="{82F66E0A-1F5E-433A-ADE7-46384AF75B7D}" type="presParOf" srcId="{88AD6A8B-51AE-4AAA-AA45-4374FB32DF20}" destId="{25CA6CD5-75F2-4AAA-897F-CEB3F67BFB7A}" srcOrd="2" destOrd="0" presId="urn:microsoft.com/office/officeart/2005/8/layout/bProcess2"/>
    <dgm:cxn modelId="{35CCA10A-C1AD-4FEA-96A4-2587E4A01ECB}" type="presParOf" srcId="{25CA6CD5-75F2-4AAA-897F-CEB3F67BFB7A}" destId="{01C1BF5E-6AB4-4D9F-8473-2A5FB5637A69}" srcOrd="0" destOrd="0" presId="urn:microsoft.com/office/officeart/2005/8/layout/bProcess2"/>
    <dgm:cxn modelId="{D4868DCE-EF9D-4DCE-A04C-A9CC8FA6BAE9}" type="presParOf" srcId="{25CA6CD5-75F2-4AAA-897F-CEB3F67BFB7A}" destId="{40B82E5F-F314-419C-8A8B-646396BC07C6}" srcOrd="1" destOrd="0" presId="urn:microsoft.com/office/officeart/2005/8/layout/bProcess2"/>
    <dgm:cxn modelId="{416E4653-6147-4504-859D-D71F7512AB7C}" type="presParOf" srcId="{88AD6A8B-51AE-4AAA-AA45-4374FB32DF20}" destId="{38C550FA-779F-4F34-B750-42A31EE9E228}" srcOrd="3" destOrd="0" presId="urn:microsoft.com/office/officeart/2005/8/layout/bProcess2"/>
    <dgm:cxn modelId="{E4A7B82B-0239-4B81-8D85-9FDB7A5EE12E}" type="presParOf" srcId="{88AD6A8B-51AE-4AAA-AA45-4374FB32DF20}" destId="{56096C41-A03C-4583-AAB6-24ECC283F18D}" srcOrd="4" destOrd="0" presId="urn:microsoft.com/office/officeart/2005/8/layout/bProcess2"/>
    <dgm:cxn modelId="{9A79DEC4-61F6-43DE-86BF-2FD979FC79DF}" type="presParOf" srcId="{56096C41-A03C-4583-AAB6-24ECC283F18D}" destId="{97ADB50B-7FB8-4D36-916D-14A8D71EB2B0}" srcOrd="0" destOrd="0" presId="urn:microsoft.com/office/officeart/2005/8/layout/bProcess2"/>
    <dgm:cxn modelId="{53506252-8E14-48C3-996D-5AA290DC639D}" type="presParOf" srcId="{56096C41-A03C-4583-AAB6-24ECC283F18D}" destId="{9D087F32-CD90-47FA-A783-6A0029EA8E33}" srcOrd="1" destOrd="0" presId="urn:microsoft.com/office/officeart/2005/8/layout/bProcess2"/>
    <dgm:cxn modelId="{3E6C9588-DBA2-459F-B0D7-12513C36160E}" type="presParOf" srcId="{88AD6A8B-51AE-4AAA-AA45-4374FB32DF20}" destId="{E56F40A1-214D-46EE-B3CB-4E8C224ABC8F}" srcOrd="5" destOrd="0" presId="urn:microsoft.com/office/officeart/2005/8/layout/bProcess2"/>
    <dgm:cxn modelId="{DB85C16F-A462-4D10-A1F0-8D5FB6AE7424}" type="presParOf" srcId="{88AD6A8B-51AE-4AAA-AA45-4374FB32DF20}" destId="{2D3AC9E8-5B09-4A58-8E96-5586D8A25432}" srcOrd="6" destOrd="0" presId="urn:microsoft.com/office/officeart/2005/8/layout/bProcess2"/>
    <dgm:cxn modelId="{C6BDE989-C3D9-450D-AD40-BC5B8B7116F0}" type="presParOf" srcId="{2D3AC9E8-5B09-4A58-8E96-5586D8A25432}" destId="{68A52205-5625-4DA5-A76B-3B33567EAF81}" srcOrd="0" destOrd="0" presId="urn:microsoft.com/office/officeart/2005/8/layout/bProcess2"/>
    <dgm:cxn modelId="{B08582AF-10D4-46D5-81B6-B6475A0A04D6}" type="presParOf" srcId="{2D3AC9E8-5B09-4A58-8E96-5586D8A25432}" destId="{A837EDB8-6B2E-4D1D-A038-A6B10F053233}" srcOrd="1" destOrd="0" presId="urn:microsoft.com/office/officeart/2005/8/layout/bProcess2"/>
    <dgm:cxn modelId="{9C1C4009-FE6B-4EFB-878B-A5CE0C447CED}" type="presParOf" srcId="{88AD6A8B-51AE-4AAA-AA45-4374FB32DF20}" destId="{BD43E944-4A29-4349-9C3B-37AC45E98F5E}" srcOrd="7" destOrd="0" presId="urn:microsoft.com/office/officeart/2005/8/layout/bProcess2"/>
    <dgm:cxn modelId="{A0A8A267-A850-4876-8CFE-457387C34F09}" type="presParOf" srcId="{88AD6A8B-51AE-4AAA-AA45-4374FB32DF20}" destId="{1FA522BB-3A41-46DC-9D3A-2CEB9C0D969E}" srcOrd="8" destOrd="0" presId="urn:microsoft.com/office/officeart/2005/8/layout/bProcess2"/>
    <dgm:cxn modelId="{1199FA40-7BF6-49C6-89A5-ADE725F12CE0}" type="presParOf" srcId="{1FA522BB-3A41-46DC-9D3A-2CEB9C0D969E}" destId="{E455F426-16EA-4DD6-8F71-42EF31146711}" srcOrd="0" destOrd="0" presId="urn:microsoft.com/office/officeart/2005/8/layout/bProcess2"/>
    <dgm:cxn modelId="{9D66A368-1B49-4506-AC02-2860287116E2}" type="presParOf" srcId="{1FA522BB-3A41-46DC-9D3A-2CEB9C0D969E}" destId="{FC69BEEE-3DB7-4F2A-A421-8EF9D38EA6C6}" srcOrd="1" destOrd="0" presId="urn:microsoft.com/office/officeart/2005/8/layout/bProcess2"/>
    <dgm:cxn modelId="{BBBA6716-F4DB-4645-9708-B66A9D0CBF50}" type="presParOf" srcId="{88AD6A8B-51AE-4AAA-AA45-4374FB32DF20}" destId="{8567D59D-F160-49A4-B462-5F91187B481E}" srcOrd="9" destOrd="0" presId="urn:microsoft.com/office/officeart/2005/8/layout/bProcess2"/>
    <dgm:cxn modelId="{0D9F3B2B-65D9-4B1B-96AE-6F6CA748DD34}" type="presParOf" srcId="{88AD6A8B-51AE-4AAA-AA45-4374FB32DF20}" destId="{D8746563-C706-4BAD-A1E8-5146F45C4887}" srcOrd="10" destOrd="0" presId="urn:microsoft.com/office/officeart/2005/8/layout/bProcess2"/>
    <dgm:cxn modelId="{7CB9EB78-56E6-4D31-8C4E-95B19FC65069}" type="presParOf" srcId="{D8746563-C706-4BAD-A1E8-5146F45C4887}" destId="{4077CA18-F966-48A7-B05E-DAEAA3E963FB}" srcOrd="0" destOrd="0" presId="urn:microsoft.com/office/officeart/2005/8/layout/bProcess2"/>
    <dgm:cxn modelId="{C1B2E52E-0D2F-4A77-8938-DFEB102E7A37}" type="presParOf" srcId="{D8746563-C706-4BAD-A1E8-5146F45C4887}" destId="{AD768401-A3BC-4EC2-8F74-81F0B5C99ACA}" srcOrd="1" destOrd="0" presId="urn:microsoft.com/office/officeart/2005/8/layout/bProcess2"/>
    <dgm:cxn modelId="{460FA7FB-16A2-4067-A946-087E1EC1915F}" type="presParOf" srcId="{88AD6A8B-51AE-4AAA-AA45-4374FB32DF20}" destId="{0D775F08-F973-47CB-81B0-F43192641E39}" srcOrd="11" destOrd="0" presId="urn:microsoft.com/office/officeart/2005/8/layout/bProcess2"/>
    <dgm:cxn modelId="{6975DE1D-A9BC-4759-80D0-479E82C0D240}" type="presParOf" srcId="{88AD6A8B-51AE-4AAA-AA45-4374FB32DF20}" destId="{B323BAC6-4992-4AB7-BB69-EDFD26263C8F}" srcOrd="12" destOrd="0" presId="urn:microsoft.com/office/officeart/2005/8/layout/bProcess2"/>
    <dgm:cxn modelId="{2BD0ECE0-D883-4134-A6F0-014CA31E2BF7}" type="presParOf" srcId="{B323BAC6-4992-4AB7-BB69-EDFD26263C8F}" destId="{A2197826-E9AE-4AB5-9E94-A01FD3C3C872}" srcOrd="0" destOrd="0" presId="urn:microsoft.com/office/officeart/2005/8/layout/bProcess2"/>
    <dgm:cxn modelId="{74F10619-B606-436C-AE9F-D68FB4CE41CF}" type="presParOf" srcId="{B323BAC6-4992-4AB7-BB69-EDFD26263C8F}" destId="{EDEEB3F6-FFBC-48D8-AC91-DA5516D7CA4C}" srcOrd="1" destOrd="0" presId="urn:microsoft.com/office/officeart/2005/8/layout/bProcess2"/>
    <dgm:cxn modelId="{BD68A768-15CF-4CE2-BB17-0F25E1BE2239}" type="presParOf" srcId="{88AD6A8B-51AE-4AAA-AA45-4374FB32DF20}" destId="{15D09186-F72E-4388-9E01-9EDCA1B431FA}" srcOrd="13" destOrd="0" presId="urn:microsoft.com/office/officeart/2005/8/layout/bProcess2"/>
    <dgm:cxn modelId="{8763BF9A-E5DE-4982-8C2B-8A29C910CC42}" type="presParOf" srcId="{88AD6A8B-51AE-4AAA-AA45-4374FB32DF20}" destId="{948B7068-4E13-4E79-915F-009018057551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FF18D-E146-4487-9DDE-FA4DE93AB3EB}" type="doc">
      <dgm:prSet loTypeId="urn:microsoft.com/office/officeart/2005/8/layout/pyramid2" loCatId="list" qsTypeId="urn:microsoft.com/office/officeart/2005/8/quickstyle/simple2" qsCatId="simple" csTypeId="urn:microsoft.com/office/officeart/2005/8/colors/accent0_1" csCatId="mainScheme" phldr="1"/>
      <dgm:spPr/>
    </dgm:pt>
    <dgm:pt modelId="{76B99BEE-5AAB-4EEE-864D-58270647EEA0}">
      <dgm:prSet custT="1"/>
      <dgm:spPr/>
      <dgm:t>
        <a:bodyPr/>
        <a:lstStyle/>
        <a:p>
          <a:pPr algn="l"/>
          <a:r>
            <a:rPr lang="hr-H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Temelj za uspostavljanje povjerenja između liječnika i bolesnika</a:t>
          </a:r>
        </a:p>
      </dgm:t>
    </dgm:pt>
    <dgm:pt modelId="{1AE9A54F-4C14-4642-91F3-11E41D925D5A}" type="parTrans" cxnId="{D514DFF1-CE7D-4A04-A4A8-84B1A69C0C68}">
      <dgm:prSet/>
      <dgm:spPr/>
      <dgm:t>
        <a:bodyPr/>
        <a:lstStyle/>
        <a:p>
          <a:endParaRPr lang="hr-HR"/>
        </a:p>
      </dgm:t>
    </dgm:pt>
    <dgm:pt modelId="{CFB9433C-6895-47B7-AE93-DD11DECC818C}" type="sibTrans" cxnId="{D514DFF1-CE7D-4A04-A4A8-84B1A69C0C68}">
      <dgm:prSet/>
      <dgm:spPr/>
      <dgm:t>
        <a:bodyPr/>
        <a:lstStyle/>
        <a:p>
          <a:endParaRPr lang="hr-HR"/>
        </a:p>
      </dgm:t>
    </dgm:pt>
    <dgm:pt modelId="{C76BA7C7-92F9-44CA-B3BA-89AA937BC88E}">
      <dgm:prSet custT="1"/>
      <dgm:spPr/>
      <dgm:t>
        <a:bodyPr/>
        <a:lstStyle/>
        <a:p>
          <a:pPr algn="l"/>
          <a:r>
            <a:rPr lang="hr-H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veći naglasak na partnerski odnos između liječnika i bolesnika, njihovu suradnju</a:t>
          </a:r>
        </a:p>
      </dgm:t>
    </dgm:pt>
    <dgm:pt modelId="{37FD5B7B-5C0B-4278-9899-5B25890F142D}" type="parTrans" cxnId="{E6221038-EC37-4824-97DA-CF588A66BB9D}">
      <dgm:prSet/>
      <dgm:spPr/>
      <dgm:t>
        <a:bodyPr/>
        <a:lstStyle/>
        <a:p>
          <a:endParaRPr lang="hr-HR"/>
        </a:p>
      </dgm:t>
    </dgm:pt>
    <dgm:pt modelId="{EBC6FE53-7E45-4695-845B-EB5405339ADB}" type="sibTrans" cxnId="{E6221038-EC37-4824-97DA-CF588A66BB9D}">
      <dgm:prSet/>
      <dgm:spPr/>
      <dgm:t>
        <a:bodyPr/>
        <a:lstStyle/>
        <a:p>
          <a:endParaRPr lang="hr-HR"/>
        </a:p>
      </dgm:t>
    </dgm:pt>
    <dgm:pt modelId="{3DD33E1A-065C-43F8-9AFC-4D2CC28CEADF}">
      <dgm:prSet custT="1"/>
      <dgm:spPr/>
      <dgm:t>
        <a:bodyPr/>
        <a:lstStyle/>
        <a:p>
          <a:pPr algn="l"/>
          <a:r>
            <a:rPr lang="hr-H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uvažavanje pacijentove autonomije</a:t>
          </a:r>
        </a:p>
      </dgm:t>
    </dgm:pt>
    <dgm:pt modelId="{4AD1DEC3-B664-4653-A694-4EEBE7AC8BC6}" type="parTrans" cxnId="{135079F1-F0B5-40E0-BB94-84A01788F888}">
      <dgm:prSet/>
      <dgm:spPr/>
      <dgm:t>
        <a:bodyPr/>
        <a:lstStyle/>
        <a:p>
          <a:endParaRPr lang="hr-HR"/>
        </a:p>
      </dgm:t>
    </dgm:pt>
    <dgm:pt modelId="{0717A7B1-3F01-418D-84AB-CE5EAF179A9E}" type="sibTrans" cxnId="{135079F1-F0B5-40E0-BB94-84A01788F888}">
      <dgm:prSet/>
      <dgm:spPr/>
      <dgm:t>
        <a:bodyPr/>
        <a:lstStyle/>
        <a:p>
          <a:endParaRPr lang="hr-HR"/>
        </a:p>
      </dgm:t>
    </dgm:pt>
    <dgm:pt modelId="{41A7D223-F2DF-4F9B-B619-2F55076AF8EF}" type="pres">
      <dgm:prSet presAssocID="{BF6FF18D-E146-4487-9DDE-FA4DE93AB3EB}" presName="compositeShape" presStyleCnt="0">
        <dgm:presLayoutVars>
          <dgm:dir/>
          <dgm:resizeHandles/>
        </dgm:presLayoutVars>
      </dgm:prSet>
      <dgm:spPr/>
    </dgm:pt>
    <dgm:pt modelId="{EF653F2E-A2B1-45C1-84FB-09D7D7F60311}" type="pres">
      <dgm:prSet presAssocID="{BF6FF18D-E146-4487-9DDE-FA4DE93AB3EB}" presName="pyramid" presStyleLbl="node1" presStyleIdx="0" presStyleCnt="1"/>
      <dgm:spPr/>
    </dgm:pt>
    <dgm:pt modelId="{7A1E4523-0A62-43EC-9C8C-8792A4E2BC28}" type="pres">
      <dgm:prSet presAssocID="{BF6FF18D-E146-4487-9DDE-FA4DE93AB3EB}" presName="theList" presStyleCnt="0"/>
      <dgm:spPr/>
    </dgm:pt>
    <dgm:pt modelId="{F2B40E32-463F-423B-84A4-CF39E2333B8F}" type="pres">
      <dgm:prSet presAssocID="{76B99BEE-5AAB-4EEE-864D-58270647EEA0}" presName="aNode" presStyleLbl="fgAcc1" presStyleIdx="0" presStyleCnt="3" custScaleX="120995">
        <dgm:presLayoutVars>
          <dgm:bulletEnabled val="1"/>
        </dgm:presLayoutVars>
      </dgm:prSet>
      <dgm:spPr/>
    </dgm:pt>
    <dgm:pt modelId="{5DA1F6D5-E218-42BE-8468-8F2D23F4A0EB}" type="pres">
      <dgm:prSet presAssocID="{76B99BEE-5AAB-4EEE-864D-58270647EEA0}" presName="aSpace" presStyleCnt="0"/>
      <dgm:spPr/>
    </dgm:pt>
    <dgm:pt modelId="{E43B98D6-21A0-4188-B3DA-9911DD8023B3}" type="pres">
      <dgm:prSet presAssocID="{C76BA7C7-92F9-44CA-B3BA-89AA937BC88E}" presName="aNode" presStyleLbl="fgAcc1" presStyleIdx="1" presStyleCnt="3" custScaleX="123788">
        <dgm:presLayoutVars>
          <dgm:bulletEnabled val="1"/>
        </dgm:presLayoutVars>
      </dgm:prSet>
      <dgm:spPr/>
    </dgm:pt>
    <dgm:pt modelId="{04A710F5-4CCD-41D3-A736-52D26930765E}" type="pres">
      <dgm:prSet presAssocID="{C76BA7C7-92F9-44CA-B3BA-89AA937BC88E}" presName="aSpace" presStyleCnt="0"/>
      <dgm:spPr/>
    </dgm:pt>
    <dgm:pt modelId="{4F52D003-A80F-4337-A7CB-0EDEEDEE1381}" type="pres">
      <dgm:prSet presAssocID="{3DD33E1A-065C-43F8-9AFC-4D2CC28CEADF}" presName="aNode" presStyleLbl="fgAcc1" presStyleIdx="2" presStyleCnt="3" custScaleX="120995">
        <dgm:presLayoutVars>
          <dgm:bulletEnabled val="1"/>
        </dgm:presLayoutVars>
      </dgm:prSet>
      <dgm:spPr/>
    </dgm:pt>
    <dgm:pt modelId="{6974C1D7-5379-4C61-8EF5-0FCF8F4C6E83}" type="pres">
      <dgm:prSet presAssocID="{3DD33E1A-065C-43F8-9AFC-4D2CC28CEADF}" presName="aSpace" presStyleCnt="0"/>
      <dgm:spPr/>
    </dgm:pt>
  </dgm:ptLst>
  <dgm:cxnLst>
    <dgm:cxn modelId="{8348BF2A-CC54-4564-97C1-864E878739F3}" type="presOf" srcId="{C76BA7C7-92F9-44CA-B3BA-89AA937BC88E}" destId="{E43B98D6-21A0-4188-B3DA-9911DD8023B3}" srcOrd="0" destOrd="0" presId="urn:microsoft.com/office/officeart/2005/8/layout/pyramid2"/>
    <dgm:cxn modelId="{6B22492C-3719-4A3B-8EBE-09D5294447AD}" type="presOf" srcId="{3DD33E1A-065C-43F8-9AFC-4D2CC28CEADF}" destId="{4F52D003-A80F-4337-A7CB-0EDEEDEE1381}" srcOrd="0" destOrd="0" presId="urn:microsoft.com/office/officeart/2005/8/layout/pyramid2"/>
    <dgm:cxn modelId="{E6221038-EC37-4824-97DA-CF588A66BB9D}" srcId="{BF6FF18D-E146-4487-9DDE-FA4DE93AB3EB}" destId="{C76BA7C7-92F9-44CA-B3BA-89AA937BC88E}" srcOrd="1" destOrd="0" parTransId="{37FD5B7B-5C0B-4278-9899-5B25890F142D}" sibTransId="{EBC6FE53-7E45-4695-845B-EB5405339ADB}"/>
    <dgm:cxn modelId="{ABC0B997-24BE-498E-BBA4-F80209890B2D}" type="presOf" srcId="{76B99BEE-5AAB-4EEE-864D-58270647EEA0}" destId="{F2B40E32-463F-423B-84A4-CF39E2333B8F}" srcOrd="0" destOrd="0" presId="urn:microsoft.com/office/officeart/2005/8/layout/pyramid2"/>
    <dgm:cxn modelId="{C505C2AB-2D96-482A-9C21-B801660A01F7}" type="presOf" srcId="{BF6FF18D-E146-4487-9DDE-FA4DE93AB3EB}" destId="{41A7D223-F2DF-4F9B-B619-2F55076AF8EF}" srcOrd="0" destOrd="0" presId="urn:microsoft.com/office/officeart/2005/8/layout/pyramid2"/>
    <dgm:cxn modelId="{135079F1-F0B5-40E0-BB94-84A01788F888}" srcId="{BF6FF18D-E146-4487-9DDE-FA4DE93AB3EB}" destId="{3DD33E1A-065C-43F8-9AFC-4D2CC28CEADF}" srcOrd="2" destOrd="0" parTransId="{4AD1DEC3-B664-4653-A694-4EEBE7AC8BC6}" sibTransId="{0717A7B1-3F01-418D-84AB-CE5EAF179A9E}"/>
    <dgm:cxn modelId="{D514DFF1-CE7D-4A04-A4A8-84B1A69C0C68}" srcId="{BF6FF18D-E146-4487-9DDE-FA4DE93AB3EB}" destId="{76B99BEE-5AAB-4EEE-864D-58270647EEA0}" srcOrd="0" destOrd="0" parTransId="{1AE9A54F-4C14-4642-91F3-11E41D925D5A}" sibTransId="{CFB9433C-6895-47B7-AE93-DD11DECC818C}"/>
    <dgm:cxn modelId="{19C53D23-9D26-457A-8FC8-1893EC54E3A8}" type="presParOf" srcId="{41A7D223-F2DF-4F9B-B619-2F55076AF8EF}" destId="{EF653F2E-A2B1-45C1-84FB-09D7D7F60311}" srcOrd="0" destOrd="0" presId="urn:microsoft.com/office/officeart/2005/8/layout/pyramid2"/>
    <dgm:cxn modelId="{4BFE1054-B7CE-40A2-B462-4FBC20320F98}" type="presParOf" srcId="{41A7D223-F2DF-4F9B-B619-2F55076AF8EF}" destId="{7A1E4523-0A62-43EC-9C8C-8792A4E2BC28}" srcOrd="1" destOrd="0" presId="urn:microsoft.com/office/officeart/2005/8/layout/pyramid2"/>
    <dgm:cxn modelId="{2074366F-3D66-4C16-ADF4-B57962D3C920}" type="presParOf" srcId="{7A1E4523-0A62-43EC-9C8C-8792A4E2BC28}" destId="{F2B40E32-463F-423B-84A4-CF39E2333B8F}" srcOrd="0" destOrd="0" presId="urn:microsoft.com/office/officeart/2005/8/layout/pyramid2"/>
    <dgm:cxn modelId="{F1507869-EB85-46DA-886D-95916001CF02}" type="presParOf" srcId="{7A1E4523-0A62-43EC-9C8C-8792A4E2BC28}" destId="{5DA1F6D5-E218-42BE-8468-8F2D23F4A0EB}" srcOrd="1" destOrd="0" presId="urn:microsoft.com/office/officeart/2005/8/layout/pyramid2"/>
    <dgm:cxn modelId="{38DD9602-8357-4460-8EFE-0C566D4A403E}" type="presParOf" srcId="{7A1E4523-0A62-43EC-9C8C-8792A4E2BC28}" destId="{E43B98D6-21A0-4188-B3DA-9911DD8023B3}" srcOrd="2" destOrd="0" presId="urn:microsoft.com/office/officeart/2005/8/layout/pyramid2"/>
    <dgm:cxn modelId="{3C23B85B-398B-4A28-84CB-6AD571F9B3EF}" type="presParOf" srcId="{7A1E4523-0A62-43EC-9C8C-8792A4E2BC28}" destId="{04A710F5-4CCD-41D3-A736-52D26930765E}" srcOrd="3" destOrd="0" presId="urn:microsoft.com/office/officeart/2005/8/layout/pyramid2"/>
    <dgm:cxn modelId="{DCD1A196-C80E-4BFE-8D20-CF916C674D16}" type="presParOf" srcId="{7A1E4523-0A62-43EC-9C8C-8792A4E2BC28}" destId="{4F52D003-A80F-4337-A7CB-0EDEEDEE1381}" srcOrd="4" destOrd="0" presId="urn:microsoft.com/office/officeart/2005/8/layout/pyramid2"/>
    <dgm:cxn modelId="{91079423-5141-4BCB-88C0-2BF35C06EC00}" type="presParOf" srcId="{7A1E4523-0A62-43EC-9C8C-8792A4E2BC28}" destId="{6974C1D7-5379-4C61-8EF5-0FCF8F4C6E8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9E12B-2EE7-44C8-A06A-4426C424D3EF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F7233F1D-01C8-429A-A433-1580CFD2D188}">
      <dgm:prSet/>
      <dgm:spPr/>
      <dgm:t>
        <a:bodyPr/>
        <a:lstStyle/>
        <a:p>
          <a:r>
            <a:rPr lang="hr-HR" b="1" dirty="0"/>
            <a:t>načinu života</a:t>
          </a:r>
        </a:p>
      </dgm:t>
    </dgm:pt>
    <dgm:pt modelId="{588A22F6-758B-48C7-9B2A-F1004C0836AB}" type="parTrans" cxnId="{7824E5D3-57C1-425E-8703-4A91A6676BA0}">
      <dgm:prSet/>
      <dgm:spPr/>
      <dgm:t>
        <a:bodyPr/>
        <a:lstStyle/>
        <a:p>
          <a:endParaRPr lang="hr-HR"/>
        </a:p>
      </dgm:t>
    </dgm:pt>
    <dgm:pt modelId="{8D2A8B75-6543-4465-92D6-75CBE98AB0F3}" type="sibTrans" cxnId="{7824E5D3-57C1-425E-8703-4A91A6676BA0}">
      <dgm:prSet/>
      <dgm:spPr/>
      <dgm:t>
        <a:bodyPr/>
        <a:lstStyle/>
        <a:p>
          <a:endParaRPr lang="hr-HR"/>
        </a:p>
      </dgm:t>
    </dgm:pt>
    <dgm:pt modelId="{A825F666-43D6-4447-BA6A-DFB57039D206}">
      <dgm:prSet custT="1"/>
      <dgm:spPr/>
      <dgm:t>
        <a:bodyPr/>
        <a:lstStyle/>
        <a:p>
          <a:endParaRPr lang="hr-HR" altLang="sr-Latn-R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hr-HR" altLang="sr-Latn-R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hr-HR" altLang="sr-Latn-RS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vi-VN" altLang="sr-Latn-RS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DRAVSTVENOM STANJU</a:t>
          </a:r>
          <a:endParaRPr lang="hr-HR" altLang="sr-Latn-R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17B1C-B93E-4A15-9F94-C1588CDDAC30}" type="parTrans" cxnId="{CE7A4A12-883D-4D83-BA94-BF06CA729E97}">
      <dgm:prSet/>
      <dgm:spPr/>
      <dgm:t>
        <a:bodyPr/>
        <a:lstStyle/>
        <a:p>
          <a:endParaRPr lang="hr-HR"/>
        </a:p>
      </dgm:t>
    </dgm:pt>
    <dgm:pt modelId="{B68E043A-1F31-444D-AB7F-03CCD630B67F}" type="sibTrans" cxnId="{CE7A4A12-883D-4D83-BA94-BF06CA729E97}">
      <dgm:prSet/>
      <dgm:spPr/>
      <dgm:t>
        <a:bodyPr/>
        <a:lstStyle/>
        <a:p>
          <a:endParaRPr lang="hr-HR"/>
        </a:p>
      </dgm:t>
    </dgm:pt>
    <dgm:pt modelId="{B50FAA2D-F5C6-4ED5-8106-2F1B52DF6C52}">
      <dgm:prSet/>
      <dgm:spPr/>
      <dgm:t>
        <a:bodyPr/>
        <a:lstStyle/>
        <a:p>
          <a:r>
            <a:rPr lang="hr-HR" b="1">
              <a:latin typeface="Times New Roman" pitchFamily="18" charset="0"/>
              <a:cs typeface="Times New Roman" pitchFamily="18" charset="0"/>
            </a:rPr>
            <a:t>t</a:t>
          </a:r>
          <a:r>
            <a:rPr lang="vi-VN" b="1">
              <a:latin typeface="Times New Roman" pitchFamily="18" charset="0"/>
              <a:cs typeface="Times New Roman" pitchFamily="18" charset="0"/>
            </a:rPr>
            <a:t>ijeku postupaka</a:t>
          </a:r>
          <a:r>
            <a:rPr lang="hr-HR" b="1">
              <a:latin typeface="Times New Roman" pitchFamily="18" charset="0"/>
              <a:cs typeface="Times New Roman" pitchFamily="18" charset="0"/>
            </a:rPr>
            <a:t>            </a:t>
          </a:r>
          <a:endParaRPr lang="hr-HR"/>
        </a:p>
      </dgm:t>
    </dgm:pt>
    <dgm:pt modelId="{0F5C79DE-154E-43AB-A631-E06AE059C72F}" type="parTrans" cxnId="{522FC4AD-B0FB-4F96-A0FF-B37A27B6AB19}">
      <dgm:prSet/>
      <dgm:spPr/>
      <dgm:t>
        <a:bodyPr/>
        <a:lstStyle/>
        <a:p>
          <a:endParaRPr lang="hr-HR"/>
        </a:p>
      </dgm:t>
    </dgm:pt>
    <dgm:pt modelId="{F26639BE-EF5E-468A-AC26-334C6C826BB6}" type="sibTrans" cxnId="{522FC4AD-B0FB-4F96-A0FF-B37A27B6AB19}">
      <dgm:prSet/>
      <dgm:spPr/>
      <dgm:t>
        <a:bodyPr/>
        <a:lstStyle/>
        <a:p>
          <a:endParaRPr lang="hr-HR"/>
        </a:p>
      </dgm:t>
    </dgm:pt>
    <dgm:pt modelId="{AED0CA5A-6D7F-42B1-8258-EC8AA6DEF6D5}">
      <dgm:prSet/>
      <dgm:spPr/>
      <dgm:t>
        <a:bodyPr/>
        <a:lstStyle/>
        <a:p>
          <a:r>
            <a:rPr lang="vi-VN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prednostima i rizicima</a:t>
          </a:r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altLang="sr-Latn-RS" b="1" dirty="0"/>
        </a:p>
      </dgm:t>
    </dgm:pt>
    <dgm:pt modelId="{E89E3E2F-D860-4FEE-85A2-57724F4AB4F9}" type="parTrans" cxnId="{C1C78D63-CD56-4206-A5C6-962693FC0005}">
      <dgm:prSet/>
      <dgm:spPr/>
      <dgm:t>
        <a:bodyPr/>
        <a:lstStyle/>
        <a:p>
          <a:endParaRPr lang="hr-HR"/>
        </a:p>
      </dgm:t>
    </dgm:pt>
    <dgm:pt modelId="{58E98AC2-9066-47F6-A34D-287B6EF2FADC}" type="sibTrans" cxnId="{C1C78D63-CD56-4206-A5C6-962693FC0005}">
      <dgm:prSet/>
      <dgm:spPr/>
      <dgm:t>
        <a:bodyPr/>
        <a:lstStyle/>
        <a:p>
          <a:endParaRPr lang="hr-HR"/>
        </a:p>
      </dgm:t>
    </dgm:pt>
    <dgm:pt modelId="{373BC3ED-D58C-4F1B-A014-DA815EDBB49E}">
      <dgm:prSet/>
      <dgm:spPr/>
      <dgm:t>
        <a:bodyPr/>
        <a:lstStyle/>
        <a:p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US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amjen</a:t>
          </a:r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om</a:t>
          </a:r>
          <a:r>
            <a:rPr lang="en-US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 postup</a:t>
          </a:r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aka</a:t>
          </a:r>
          <a:endParaRPr lang="hr-HR"/>
        </a:p>
      </dgm:t>
    </dgm:pt>
    <dgm:pt modelId="{2CFAB29C-96DA-4E86-957C-AA0009791BDA}" type="parTrans" cxnId="{6AD70E31-7150-40F1-8604-70D072C9DAE2}">
      <dgm:prSet/>
      <dgm:spPr/>
      <dgm:t>
        <a:bodyPr/>
        <a:lstStyle/>
        <a:p>
          <a:endParaRPr lang="hr-HR"/>
        </a:p>
      </dgm:t>
    </dgm:pt>
    <dgm:pt modelId="{EE6ECB86-BF1E-49B8-BA22-2224611F46AC}" type="sibTrans" cxnId="{6AD70E31-7150-40F1-8604-70D072C9DAE2}">
      <dgm:prSet/>
      <dgm:spPr/>
      <dgm:t>
        <a:bodyPr/>
        <a:lstStyle/>
        <a:p>
          <a:endParaRPr lang="hr-HR"/>
        </a:p>
      </dgm:t>
    </dgm:pt>
    <dgm:pt modelId="{CB3A686D-3F7D-47FB-8A93-4C0FD693B0DD}">
      <dgm:prSet/>
      <dgm:spPr/>
      <dgm:t>
        <a:bodyPr/>
        <a:lstStyle/>
        <a:p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vi-VN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regledima i zahvatima</a:t>
          </a:r>
          <a:endParaRPr lang="hr-HR" altLang="sr-Latn-R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A669A-76CB-4EA8-BC6A-1E3BBAE5AA0A}" type="parTrans" cxnId="{14B33C71-93AE-4C8D-9218-CD835AA81368}">
      <dgm:prSet/>
      <dgm:spPr/>
      <dgm:t>
        <a:bodyPr/>
        <a:lstStyle/>
        <a:p>
          <a:endParaRPr lang="hr-HR"/>
        </a:p>
      </dgm:t>
    </dgm:pt>
    <dgm:pt modelId="{35D65B54-18BB-4DA2-BF94-5457524EFA07}" type="sibTrans" cxnId="{14B33C71-93AE-4C8D-9218-CD835AA81368}">
      <dgm:prSet/>
      <dgm:spPr/>
      <dgm:t>
        <a:bodyPr/>
        <a:lstStyle/>
        <a:p>
          <a:endParaRPr lang="hr-HR"/>
        </a:p>
      </dgm:t>
    </dgm:pt>
    <dgm:pt modelId="{04FCC80A-B2A6-4D0F-8CA8-6642F5E411A1}">
      <dgm:prSet/>
      <dgm:spPr/>
      <dgm:t>
        <a:bodyPr/>
        <a:lstStyle/>
        <a:p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vi-VN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rocjen</a:t>
          </a:r>
          <a:r>
            <a: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vi-VN" altLang="sr-Latn-RS" b="1">
              <a:latin typeface="Times New Roman" panose="02020603050405020304" pitchFamily="18" charset="0"/>
              <a:cs typeface="Times New Roman" panose="02020603050405020304" pitchFamily="18" charset="0"/>
            </a:rPr>
            <a:t> rezultata i ishoda</a:t>
          </a:r>
          <a:endParaRPr lang="hr-HR" dirty="0"/>
        </a:p>
      </dgm:t>
    </dgm:pt>
    <dgm:pt modelId="{6563296A-D2E8-4076-A0C5-88679AD7549D}" type="parTrans" cxnId="{776EC1FA-3045-4AA5-9193-79B2815D7FE4}">
      <dgm:prSet/>
      <dgm:spPr/>
      <dgm:t>
        <a:bodyPr/>
        <a:lstStyle/>
        <a:p>
          <a:endParaRPr lang="hr-HR"/>
        </a:p>
      </dgm:t>
    </dgm:pt>
    <dgm:pt modelId="{F33CC841-C881-47F6-901E-9AC52978AB64}" type="sibTrans" cxnId="{776EC1FA-3045-4AA5-9193-79B2815D7FE4}">
      <dgm:prSet/>
      <dgm:spPr/>
      <dgm:t>
        <a:bodyPr/>
        <a:lstStyle/>
        <a:p>
          <a:endParaRPr lang="hr-HR"/>
        </a:p>
      </dgm:t>
    </dgm:pt>
    <dgm:pt modelId="{3500D494-5C5E-4B92-BBA8-9BD2AD2B9842}" type="pres">
      <dgm:prSet presAssocID="{76C9E12B-2EE7-44C8-A06A-4426C424D3EF}" presName="compositeShape" presStyleCnt="0">
        <dgm:presLayoutVars>
          <dgm:chMax val="7"/>
          <dgm:dir/>
          <dgm:resizeHandles val="exact"/>
        </dgm:presLayoutVars>
      </dgm:prSet>
      <dgm:spPr/>
    </dgm:pt>
    <dgm:pt modelId="{080029AB-DB96-43E1-99AE-F7FA57A6BF4C}" type="pres">
      <dgm:prSet presAssocID="{76C9E12B-2EE7-44C8-A06A-4426C424D3EF}" presName="wedge1" presStyleLbl="node1" presStyleIdx="0" presStyleCnt="7" custScaleX="153033" custLinFactNeighborX="1613" custLinFactNeighborY="-2722"/>
      <dgm:spPr/>
    </dgm:pt>
    <dgm:pt modelId="{23AA5A7B-2908-4963-9244-1D5A8653A9E9}" type="pres">
      <dgm:prSet presAssocID="{76C9E12B-2EE7-44C8-A06A-4426C424D3EF}" presName="dummy1a" presStyleCnt="0"/>
      <dgm:spPr/>
    </dgm:pt>
    <dgm:pt modelId="{7F30B9E6-26FB-4FFF-A43D-2AEB945F365F}" type="pres">
      <dgm:prSet presAssocID="{76C9E12B-2EE7-44C8-A06A-4426C424D3EF}" presName="dummy1b" presStyleCnt="0"/>
      <dgm:spPr/>
    </dgm:pt>
    <dgm:pt modelId="{9CDB5DE9-9FFC-48BF-901C-B8B309458DF8}" type="pres">
      <dgm:prSet presAssocID="{76C9E12B-2EE7-44C8-A06A-4426C424D3E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C4DEFF65-F363-434D-9128-423435946964}" type="pres">
      <dgm:prSet presAssocID="{76C9E12B-2EE7-44C8-A06A-4426C424D3EF}" presName="wedge2" presStyleLbl="node1" presStyleIdx="1" presStyleCnt="7"/>
      <dgm:spPr/>
    </dgm:pt>
    <dgm:pt modelId="{F07B3C75-0DBF-4FD4-A8DC-7894EEBE59CA}" type="pres">
      <dgm:prSet presAssocID="{76C9E12B-2EE7-44C8-A06A-4426C424D3EF}" presName="dummy2a" presStyleCnt="0"/>
      <dgm:spPr/>
    </dgm:pt>
    <dgm:pt modelId="{371609A3-0455-44B0-A98D-AA95F72E87E5}" type="pres">
      <dgm:prSet presAssocID="{76C9E12B-2EE7-44C8-A06A-4426C424D3EF}" presName="dummy2b" presStyleCnt="0"/>
      <dgm:spPr/>
    </dgm:pt>
    <dgm:pt modelId="{A5ECB83F-5712-4247-8C79-B8E1E49BEE25}" type="pres">
      <dgm:prSet presAssocID="{76C9E12B-2EE7-44C8-A06A-4426C424D3E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D27A4942-DFEE-4273-BDF5-CB9B355DD0C4}" type="pres">
      <dgm:prSet presAssocID="{76C9E12B-2EE7-44C8-A06A-4426C424D3EF}" presName="wedge3" presStyleLbl="node1" presStyleIdx="2" presStyleCnt="7"/>
      <dgm:spPr/>
    </dgm:pt>
    <dgm:pt modelId="{F9D3F2F4-4E5E-44D4-8452-03A412E6C653}" type="pres">
      <dgm:prSet presAssocID="{76C9E12B-2EE7-44C8-A06A-4426C424D3EF}" presName="dummy3a" presStyleCnt="0"/>
      <dgm:spPr/>
    </dgm:pt>
    <dgm:pt modelId="{961A4E32-4331-4C25-8064-643E6AFF29DC}" type="pres">
      <dgm:prSet presAssocID="{76C9E12B-2EE7-44C8-A06A-4426C424D3EF}" presName="dummy3b" presStyleCnt="0"/>
      <dgm:spPr/>
    </dgm:pt>
    <dgm:pt modelId="{2A7C77AA-8024-45DE-B3A2-95243A827C37}" type="pres">
      <dgm:prSet presAssocID="{76C9E12B-2EE7-44C8-A06A-4426C424D3E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EF38356-B035-4BBC-B3B4-722C5B065D34}" type="pres">
      <dgm:prSet presAssocID="{76C9E12B-2EE7-44C8-A06A-4426C424D3EF}" presName="wedge4" presStyleLbl="node1" presStyleIdx="3" presStyleCnt="7"/>
      <dgm:spPr/>
    </dgm:pt>
    <dgm:pt modelId="{5ADD9A27-E56E-4B96-B828-025235AF82E7}" type="pres">
      <dgm:prSet presAssocID="{76C9E12B-2EE7-44C8-A06A-4426C424D3EF}" presName="dummy4a" presStyleCnt="0"/>
      <dgm:spPr/>
    </dgm:pt>
    <dgm:pt modelId="{C6017B31-84B7-4ED1-B9F1-E79B8E19FB60}" type="pres">
      <dgm:prSet presAssocID="{76C9E12B-2EE7-44C8-A06A-4426C424D3EF}" presName="dummy4b" presStyleCnt="0"/>
      <dgm:spPr/>
    </dgm:pt>
    <dgm:pt modelId="{79665E5B-F74A-4C3A-9EFE-98FB01235DC3}" type="pres">
      <dgm:prSet presAssocID="{76C9E12B-2EE7-44C8-A06A-4426C424D3E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F3802C0-7F22-40C6-935C-9C4867055F9C}" type="pres">
      <dgm:prSet presAssocID="{76C9E12B-2EE7-44C8-A06A-4426C424D3EF}" presName="wedge5" presStyleLbl="node1" presStyleIdx="4" presStyleCnt="7"/>
      <dgm:spPr/>
    </dgm:pt>
    <dgm:pt modelId="{36716821-42CC-4DF5-A758-EA6756F83DFD}" type="pres">
      <dgm:prSet presAssocID="{76C9E12B-2EE7-44C8-A06A-4426C424D3EF}" presName="dummy5a" presStyleCnt="0"/>
      <dgm:spPr/>
    </dgm:pt>
    <dgm:pt modelId="{3BF75DCB-6013-4700-9B10-85F1A8A01F33}" type="pres">
      <dgm:prSet presAssocID="{76C9E12B-2EE7-44C8-A06A-4426C424D3EF}" presName="dummy5b" presStyleCnt="0"/>
      <dgm:spPr/>
    </dgm:pt>
    <dgm:pt modelId="{B92E4884-4A9D-4AC2-8C71-FB4C763389F8}" type="pres">
      <dgm:prSet presAssocID="{76C9E12B-2EE7-44C8-A06A-4426C424D3E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496B68B2-FFEC-473B-9429-6B7DC4AC0CD1}" type="pres">
      <dgm:prSet presAssocID="{76C9E12B-2EE7-44C8-A06A-4426C424D3EF}" presName="wedge6" presStyleLbl="node1" presStyleIdx="5" presStyleCnt="7"/>
      <dgm:spPr/>
    </dgm:pt>
    <dgm:pt modelId="{BEFD9884-BF81-4F11-8708-486A1D4FACFF}" type="pres">
      <dgm:prSet presAssocID="{76C9E12B-2EE7-44C8-A06A-4426C424D3EF}" presName="dummy6a" presStyleCnt="0"/>
      <dgm:spPr/>
    </dgm:pt>
    <dgm:pt modelId="{D9B5EC0E-0425-4290-A9AF-E96DBCF72796}" type="pres">
      <dgm:prSet presAssocID="{76C9E12B-2EE7-44C8-A06A-4426C424D3EF}" presName="dummy6b" presStyleCnt="0"/>
      <dgm:spPr/>
    </dgm:pt>
    <dgm:pt modelId="{38E4DF95-F674-44B6-B733-139A16E003E8}" type="pres">
      <dgm:prSet presAssocID="{76C9E12B-2EE7-44C8-A06A-4426C424D3E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EA37646-31B5-4D57-A593-E23791A06F33}" type="pres">
      <dgm:prSet presAssocID="{76C9E12B-2EE7-44C8-A06A-4426C424D3EF}" presName="wedge7" presStyleLbl="node1" presStyleIdx="6" presStyleCnt="7"/>
      <dgm:spPr/>
    </dgm:pt>
    <dgm:pt modelId="{CF2B040C-CFF0-4DEE-8980-E037A1DA4AFB}" type="pres">
      <dgm:prSet presAssocID="{76C9E12B-2EE7-44C8-A06A-4426C424D3EF}" presName="dummy7a" presStyleCnt="0"/>
      <dgm:spPr/>
    </dgm:pt>
    <dgm:pt modelId="{A6BD71B6-DBE2-4828-BC03-E1407F76AFD3}" type="pres">
      <dgm:prSet presAssocID="{76C9E12B-2EE7-44C8-A06A-4426C424D3EF}" presName="dummy7b" presStyleCnt="0"/>
      <dgm:spPr/>
    </dgm:pt>
    <dgm:pt modelId="{4C5C0AFC-E635-4B9D-B933-26C29BEE1D75}" type="pres">
      <dgm:prSet presAssocID="{76C9E12B-2EE7-44C8-A06A-4426C424D3E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228C3F2-C396-41E8-BCF9-A8E072DC1BA9}" type="pres">
      <dgm:prSet presAssocID="{B68E043A-1F31-444D-AB7F-03CCD630B67F}" presName="arrowWedge1" presStyleLbl="fgSibTrans2D1" presStyleIdx="0" presStyleCnt="7"/>
      <dgm:spPr/>
    </dgm:pt>
    <dgm:pt modelId="{9C2BEED9-02B2-4D63-B86C-B7F25741BF86}" type="pres">
      <dgm:prSet presAssocID="{35D65B54-18BB-4DA2-BF94-5457524EFA07}" presName="arrowWedge2" presStyleLbl="fgSibTrans2D1" presStyleIdx="1" presStyleCnt="7"/>
      <dgm:spPr/>
    </dgm:pt>
    <dgm:pt modelId="{1DBEB3A5-2E06-4CA7-B569-4C210EC74D0A}" type="pres">
      <dgm:prSet presAssocID="{EE6ECB86-BF1E-49B8-BA22-2224611F46AC}" presName="arrowWedge3" presStyleLbl="fgSibTrans2D1" presStyleIdx="2" presStyleCnt="7"/>
      <dgm:spPr/>
    </dgm:pt>
    <dgm:pt modelId="{F3339A29-845F-4CF9-9CE6-8CDC80F7CBC3}" type="pres">
      <dgm:prSet presAssocID="{58E98AC2-9066-47F6-A34D-287B6EF2FADC}" presName="arrowWedge4" presStyleLbl="fgSibTrans2D1" presStyleIdx="3" presStyleCnt="7"/>
      <dgm:spPr/>
    </dgm:pt>
    <dgm:pt modelId="{1F94EA0D-7D36-4035-B03E-AF6135CC5E43}" type="pres">
      <dgm:prSet presAssocID="{F26639BE-EF5E-468A-AC26-334C6C826BB6}" presName="arrowWedge5" presStyleLbl="fgSibTrans2D1" presStyleIdx="4" presStyleCnt="7"/>
      <dgm:spPr/>
    </dgm:pt>
    <dgm:pt modelId="{407B91DF-8C6E-4857-88BF-D4EF8BB7C4EE}" type="pres">
      <dgm:prSet presAssocID="{F33CC841-C881-47F6-901E-9AC52978AB64}" presName="arrowWedge6" presStyleLbl="fgSibTrans2D1" presStyleIdx="5" presStyleCnt="7"/>
      <dgm:spPr/>
    </dgm:pt>
    <dgm:pt modelId="{AAE8145A-2EE2-45DA-B61D-B6F2F6B27473}" type="pres">
      <dgm:prSet presAssocID="{8D2A8B75-6543-4465-92D6-75CBE98AB0F3}" presName="arrowWedge7" presStyleLbl="fgSibTrans2D1" presStyleIdx="6" presStyleCnt="7"/>
      <dgm:spPr/>
    </dgm:pt>
  </dgm:ptLst>
  <dgm:cxnLst>
    <dgm:cxn modelId="{847B2801-9997-4A29-BB9B-3BA6649E3F63}" type="presOf" srcId="{373BC3ED-D58C-4F1B-A014-DA815EDBB49E}" destId="{D27A4942-DFEE-4273-BDF5-CB9B355DD0C4}" srcOrd="0" destOrd="0" presId="urn:microsoft.com/office/officeart/2005/8/layout/cycle8"/>
    <dgm:cxn modelId="{38073902-397E-4B7E-843C-FA7E5CC295E0}" type="presOf" srcId="{B50FAA2D-F5C6-4ED5-8106-2F1B52DF6C52}" destId="{7F3802C0-7F22-40C6-935C-9C4867055F9C}" srcOrd="0" destOrd="0" presId="urn:microsoft.com/office/officeart/2005/8/layout/cycle8"/>
    <dgm:cxn modelId="{CE7A4A12-883D-4D83-BA94-BF06CA729E97}" srcId="{76C9E12B-2EE7-44C8-A06A-4426C424D3EF}" destId="{A825F666-43D6-4447-BA6A-DFB57039D206}" srcOrd="0" destOrd="0" parTransId="{F9917B1C-B93E-4A15-9F94-C1588CDDAC30}" sibTransId="{B68E043A-1F31-444D-AB7F-03CCD630B67F}"/>
    <dgm:cxn modelId="{6AD70E31-7150-40F1-8604-70D072C9DAE2}" srcId="{76C9E12B-2EE7-44C8-A06A-4426C424D3EF}" destId="{373BC3ED-D58C-4F1B-A014-DA815EDBB49E}" srcOrd="2" destOrd="0" parTransId="{2CFAB29C-96DA-4E86-957C-AA0009791BDA}" sibTransId="{EE6ECB86-BF1E-49B8-BA22-2224611F46AC}"/>
    <dgm:cxn modelId="{C1C78D63-CD56-4206-A5C6-962693FC0005}" srcId="{76C9E12B-2EE7-44C8-A06A-4426C424D3EF}" destId="{AED0CA5A-6D7F-42B1-8258-EC8AA6DEF6D5}" srcOrd="3" destOrd="0" parTransId="{E89E3E2F-D860-4FEE-85A2-57724F4AB4F9}" sibTransId="{58E98AC2-9066-47F6-A34D-287B6EF2FADC}"/>
    <dgm:cxn modelId="{84A0D443-06D6-4B4D-A56A-9D10AF7F69DE}" type="presOf" srcId="{A825F666-43D6-4447-BA6A-DFB57039D206}" destId="{080029AB-DB96-43E1-99AE-F7FA57A6BF4C}" srcOrd="0" destOrd="0" presId="urn:microsoft.com/office/officeart/2005/8/layout/cycle8"/>
    <dgm:cxn modelId="{80E8DF6C-4FE8-4BA9-AAD0-6FDA8628831F}" type="presOf" srcId="{AED0CA5A-6D7F-42B1-8258-EC8AA6DEF6D5}" destId="{79665E5B-F74A-4C3A-9EFE-98FB01235DC3}" srcOrd="1" destOrd="0" presId="urn:microsoft.com/office/officeart/2005/8/layout/cycle8"/>
    <dgm:cxn modelId="{14B33C71-93AE-4C8D-9218-CD835AA81368}" srcId="{76C9E12B-2EE7-44C8-A06A-4426C424D3EF}" destId="{CB3A686D-3F7D-47FB-8A93-4C0FD693B0DD}" srcOrd="1" destOrd="0" parTransId="{1CFA669A-76CB-4EA8-BC6A-1E3BBAE5AA0A}" sibTransId="{35D65B54-18BB-4DA2-BF94-5457524EFA07}"/>
    <dgm:cxn modelId="{2F9AA288-90B4-459F-94C2-D52FE475C3B6}" type="presOf" srcId="{CB3A686D-3F7D-47FB-8A93-4C0FD693B0DD}" destId="{C4DEFF65-F363-434D-9128-423435946964}" srcOrd="0" destOrd="0" presId="urn:microsoft.com/office/officeart/2005/8/layout/cycle8"/>
    <dgm:cxn modelId="{E11B99A2-E898-4906-A4B8-EC35971E0C28}" type="presOf" srcId="{F7233F1D-01C8-429A-A433-1580CFD2D188}" destId="{1EA37646-31B5-4D57-A593-E23791A06F33}" srcOrd="0" destOrd="0" presId="urn:microsoft.com/office/officeart/2005/8/layout/cycle8"/>
    <dgm:cxn modelId="{746475A9-CACC-4B0C-B4E0-1B5A1A5AD408}" type="presOf" srcId="{04FCC80A-B2A6-4D0F-8CA8-6642F5E411A1}" destId="{496B68B2-FFEC-473B-9429-6B7DC4AC0CD1}" srcOrd="0" destOrd="0" presId="urn:microsoft.com/office/officeart/2005/8/layout/cycle8"/>
    <dgm:cxn modelId="{522FC4AD-B0FB-4F96-A0FF-B37A27B6AB19}" srcId="{76C9E12B-2EE7-44C8-A06A-4426C424D3EF}" destId="{B50FAA2D-F5C6-4ED5-8106-2F1B52DF6C52}" srcOrd="4" destOrd="0" parTransId="{0F5C79DE-154E-43AB-A631-E06AE059C72F}" sibTransId="{F26639BE-EF5E-468A-AC26-334C6C826BB6}"/>
    <dgm:cxn modelId="{66998AB9-2BC2-4683-A334-EFC4F8563482}" type="presOf" srcId="{CB3A686D-3F7D-47FB-8A93-4C0FD693B0DD}" destId="{A5ECB83F-5712-4247-8C79-B8E1E49BEE25}" srcOrd="1" destOrd="0" presId="urn:microsoft.com/office/officeart/2005/8/layout/cycle8"/>
    <dgm:cxn modelId="{FE68A3C1-E031-4991-949C-0C6CDAF38353}" type="presOf" srcId="{B50FAA2D-F5C6-4ED5-8106-2F1B52DF6C52}" destId="{B92E4884-4A9D-4AC2-8C71-FB4C763389F8}" srcOrd="1" destOrd="0" presId="urn:microsoft.com/office/officeart/2005/8/layout/cycle8"/>
    <dgm:cxn modelId="{3C71F7C3-5901-4B70-9FC5-074476AD6E8A}" type="presOf" srcId="{76C9E12B-2EE7-44C8-A06A-4426C424D3EF}" destId="{3500D494-5C5E-4B92-BBA8-9BD2AD2B9842}" srcOrd="0" destOrd="0" presId="urn:microsoft.com/office/officeart/2005/8/layout/cycle8"/>
    <dgm:cxn modelId="{35DB54D0-4B4C-4CEB-BA3F-2A566F321F5E}" type="presOf" srcId="{373BC3ED-D58C-4F1B-A014-DA815EDBB49E}" destId="{2A7C77AA-8024-45DE-B3A2-95243A827C37}" srcOrd="1" destOrd="0" presId="urn:microsoft.com/office/officeart/2005/8/layout/cycle8"/>
    <dgm:cxn modelId="{279FEED2-D13B-4F2A-AE17-7AD5986DF9F6}" type="presOf" srcId="{F7233F1D-01C8-429A-A433-1580CFD2D188}" destId="{4C5C0AFC-E635-4B9D-B933-26C29BEE1D75}" srcOrd="1" destOrd="0" presId="urn:microsoft.com/office/officeart/2005/8/layout/cycle8"/>
    <dgm:cxn modelId="{7824E5D3-57C1-425E-8703-4A91A6676BA0}" srcId="{76C9E12B-2EE7-44C8-A06A-4426C424D3EF}" destId="{F7233F1D-01C8-429A-A433-1580CFD2D188}" srcOrd="6" destOrd="0" parTransId="{588A22F6-758B-48C7-9B2A-F1004C0836AB}" sibTransId="{8D2A8B75-6543-4465-92D6-75CBE98AB0F3}"/>
    <dgm:cxn modelId="{F35367EB-B291-477C-B9BB-EA8B93CB2AE1}" type="presOf" srcId="{A825F666-43D6-4447-BA6A-DFB57039D206}" destId="{9CDB5DE9-9FFC-48BF-901C-B8B309458DF8}" srcOrd="1" destOrd="0" presId="urn:microsoft.com/office/officeart/2005/8/layout/cycle8"/>
    <dgm:cxn modelId="{70AF4DEC-78CD-4CAE-AEC6-C3DCA379F891}" type="presOf" srcId="{04FCC80A-B2A6-4D0F-8CA8-6642F5E411A1}" destId="{38E4DF95-F674-44B6-B733-139A16E003E8}" srcOrd="1" destOrd="0" presId="urn:microsoft.com/office/officeart/2005/8/layout/cycle8"/>
    <dgm:cxn modelId="{090B6FEF-D027-44B9-B263-A90B66A1AED9}" type="presOf" srcId="{AED0CA5A-6D7F-42B1-8258-EC8AA6DEF6D5}" destId="{0EF38356-B035-4BBC-B3B4-722C5B065D34}" srcOrd="0" destOrd="0" presId="urn:microsoft.com/office/officeart/2005/8/layout/cycle8"/>
    <dgm:cxn modelId="{776EC1FA-3045-4AA5-9193-79B2815D7FE4}" srcId="{76C9E12B-2EE7-44C8-A06A-4426C424D3EF}" destId="{04FCC80A-B2A6-4D0F-8CA8-6642F5E411A1}" srcOrd="5" destOrd="0" parTransId="{6563296A-D2E8-4076-A0C5-88679AD7549D}" sibTransId="{F33CC841-C881-47F6-901E-9AC52978AB64}"/>
    <dgm:cxn modelId="{AD0E03A4-B082-4BC8-B722-8405CEB063A8}" type="presParOf" srcId="{3500D494-5C5E-4B92-BBA8-9BD2AD2B9842}" destId="{080029AB-DB96-43E1-99AE-F7FA57A6BF4C}" srcOrd="0" destOrd="0" presId="urn:microsoft.com/office/officeart/2005/8/layout/cycle8"/>
    <dgm:cxn modelId="{3DCABCE6-9BD1-448E-AD50-67E2BC9C23E0}" type="presParOf" srcId="{3500D494-5C5E-4B92-BBA8-9BD2AD2B9842}" destId="{23AA5A7B-2908-4963-9244-1D5A8653A9E9}" srcOrd="1" destOrd="0" presId="urn:microsoft.com/office/officeart/2005/8/layout/cycle8"/>
    <dgm:cxn modelId="{AB83182B-AEC5-4970-ADD9-6569A35BAFD5}" type="presParOf" srcId="{3500D494-5C5E-4B92-BBA8-9BD2AD2B9842}" destId="{7F30B9E6-26FB-4FFF-A43D-2AEB945F365F}" srcOrd="2" destOrd="0" presId="urn:microsoft.com/office/officeart/2005/8/layout/cycle8"/>
    <dgm:cxn modelId="{AEA88729-0A84-44E8-8F8D-29AB2A20BB42}" type="presParOf" srcId="{3500D494-5C5E-4B92-BBA8-9BD2AD2B9842}" destId="{9CDB5DE9-9FFC-48BF-901C-B8B309458DF8}" srcOrd="3" destOrd="0" presId="urn:microsoft.com/office/officeart/2005/8/layout/cycle8"/>
    <dgm:cxn modelId="{D7BC767D-95A3-4355-9A80-C59B10723F67}" type="presParOf" srcId="{3500D494-5C5E-4B92-BBA8-9BD2AD2B9842}" destId="{C4DEFF65-F363-434D-9128-423435946964}" srcOrd="4" destOrd="0" presId="urn:microsoft.com/office/officeart/2005/8/layout/cycle8"/>
    <dgm:cxn modelId="{B66E1953-49F8-4DA2-B6AF-BD779647DDDE}" type="presParOf" srcId="{3500D494-5C5E-4B92-BBA8-9BD2AD2B9842}" destId="{F07B3C75-0DBF-4FD4-A8DC-7894EEBE59CA}" srcOrd="5" destOrd="0" presId="urn:microsoft.com/office/officeart/2005/8/layout/cycle8"/>
    <dgm:cxn modelId="{718EC22F-18C0-4FCF-8E45-F72819EEFE0B}" type="presParOf" srcId="{3500D494-5C5E-4B92-BBA8-9BD2AD2B9842}" destId="{371609A3-0455-44B0-A98D-AA95F72E87E5}" srcOrd="6" destOrd="0" presId="urn:microsoft.com/office/officeart/2005/8/layout/cycle8"/>
    <dgm:cxn modelId="{DB8EBA24-001F-4F01-933F-2F4F1EF60585}" type="presParOf" srcId="{3500D494-5C5E-4B92-BBA8-9BD2AD2B9842}" destId="{A5ECB83F-5712-4247-8C79-B8E1E49BEE25}" srcOrd="7" destOrd="0" presId="urn:microsoft.com/office/officeart/2005/8/layout/cycle8"/>
    <dgm:cxn modelId="{7A7B873D-97A9-4CCE-B935-BC656FDE31B6}" type="presParOf" srcId="{3500D494-5C5E-4B92-BBA8-9BD2AD2B9842}" destId="{D27A4942-DFEE-4273-BDF5-CB9B355DD0C4}" srcOrd="8" destOrd="0" presId="urn:microsoft.com/office/officeart/2005/8/layout/cycle8"/>
    <dgm:cxn modelId="{376CFD63-683C-4920-8EEC-47F4FC0CCF00}" type="presParOf" srcId="{3500D494-5C5E-4B92-BBA8-9BD2AD2B9842}" destId="{F9D3F2F4-4E5E-44D4-8452-03A412E6C653}" srcOrd="9" destOrd="0" presId="urn:microsoft.com/office/officeart/2005/8/layout/cycle8"/>
    <dgm:cxn modelId="{11F4D9A2-03A9-493C-85A4-34C42AB0695B}" type="presParOf" srcId="{3500D494-5C5E-4B92-BBA8-9BD2AD2B9842}" destId="{961A4E32-4331-4C25-8064-643E6AFF29DC}" srcOrd="10" destOrd="0" presId="urn:microsoft.com/office/officeart/2005/8/layout/cycle8"/>
    <dgm:cxn modelId="{2217EC5A-A926-448D-B915-D2B91BA90283}" type="presParOf" srcId="{3500D494-5C5E-4B92-BBA8-9BD2AD2B9842}" destId="{2A7C77AA-8024-45DE-B3A2-95243A827C37}" srcOrd="11" destOrd="0" presId="urn:microsoft.com/office/officeart/2005/8/layout/cycle8"/>
    <dgm:cxn modelId="{DB7B66DE-6842-442F-B602-C253E39B1C83}" type="presParOf" srcId="{3500D494-5C5E-4B92-BBA8-9BD2AD2B9842}" destId="{0EF38356-B035-4BBC-B3B4-722C5B065D34}" srcOrd="12" destOrd="0" presId="urn:microsoft.com/office/officeart/2005/8/layout/cycle8"/>
    <dgm:cxn modelId="{B23B321C-61A0-4586-914B-34AE539B1893}" type="presParOf" srcId="{3500D494-5C5E-4B92-BBA8-9BD2AD2B9842}" destId="{5ADD9A27-E56E-4B96-B828-025235AF82E7}" srcOrd="13" destOrd="0" presId="urn:microsoft.com/office/officeart/2005/8/layout/cycle8"/>
    <dgm:cxn modelId="{861ADD8C-DB6A-4994-9997-4B9FD86C9142}" type="presParOf" srcId="{3500D494-5C5E-4B92-BBA8-9BD2AD2B9842}" destId="{C6017B31-84B7-4ED1-B9F1-E79B8E19FB60}" srcOrd="14" destOrd="0" presId="urn:microsoft.com/office/officeart/2005/8/layout/cycle8"/>
    <dgm:cxn modelId="{F6D8C547-0158-47E9-A78B-7D5590B0763A}" type="presParOf" srcId="{3500D494-5C5E-4B92-BBA8-9BD2AD2B9842}" destId="{79665E5B-F74A-4C3A-9EFE-98FB01235DC3}" srcOrd="15" destOrd="0" presId="urn:microsoft.com/office/officeart/2005/8/layout/cycle8"/>
    <dgm:cxn modelId="{E793662A-A3A9-4E2B-92CE-7027B475EBB6}" type="presParOf" srcId="{3500D494-5C5E-4B92-BBA8-9BD2AD2B9842}" destId="{7F3802C0-7F22-40C6-935C-9C4867055F9C}" srcOrd="16" destOrd="0" presId="urn:microsoft.com/office/officeart/2005/8/layout/cycle8"/>
    <dgm:cxn modelId="{37DD425E-5967-4650-99FE-C8EEFA0D919D}" type="presParOf" srcId="{3500D494-5C5E-4B92-BBA8-9BD2AD2B9842}" destId="{36716821-42CC-4DF5-A758-EA6756F83DFD}" srcOrd="17" destOrd="0" presId="urn:microsoft.com/office/officeart/2005/8/layout/cycle8"/>
    <dgm:cxn modelId="{429F871C-A24D-46D5-8233-E2327247DD11}" type="presParOf" srcId="{3500D494-5C5E-4B92-BBA8-9BD2AD2B9842}" destId="{3BF75DCB-6013-4700-9B10-85F1A8A01F33}" srcOrd="18" destOrd="0" presId="urn:microsoft.com/office/officeart/2005/8/layout/cycle8"/>
    <dgm:cxn modelId="{E88A95C7-20D6-426E-BC16-22FD34B4E7B9}" type="presParOf" srcId="{3500D494-5C5E-4B92-BBA8-9BD2AD2B9842}" destId="{B92E4884-4A9D-4AC2-8C71-FB4C763389F8}" srcOrd="19" destOrd="0" presId="urn:microsoft.com/office/officeart/2005/8/layout/cycle8"/>
    <dgm:cxn modelId="{ED3A5BDF-F693-4FF1-8C16-159C2B8A3220}" type="presParOf" srcId="{3500D494-5C5E-4B92-BBA8-9BD2AD2B9842}" destId="{496B68B2-FFEC-473B-9429-6B7DC4AC0CD1}" srcOrd="20" destOrd="0" presId="urn:microsoft.com/office/officeart/2005/8/layout/cycle8"/>
    <dgm:cxn modelId="{FE83CBE7-7FD8-47D5-B12B-D0844FA3D4C1}" type="presParOf" srcId="{3500D494-5C5E-4B92-BBA8-9BD2AD2B9842}" destId="{BEFD9884-BF81-4F11-8708-486A1D4FACFF}" srcOrd="21" destOrd="0" presId="urn:microsoft.com/office/officeart/2005/8/layout/cycle8"/>
    <dgm:cxn modelId="{7EA90732-57FB-4233-BC6B-A80D876CA6FB}" type="presParOf" srcId="{3500D494-5C5E-4B92-BBA8-9BD2AD2B9842}" destId="{D9B5EC0E-0425-4290-A9AF-E96DBCF72796}" srcOrd="22" destOrd="0" presId="urn:microsoft.com/office/officeart/2005/8/layout/cycle8"/>
    <dgm:cxn modelId="{FF41E3D2-834C-413B-9DEE-8C4E3D1EC224}" type="presParOf" srcId="{3500D494-5C5E-4B92-BBA8-9BD2AD2B9842}" destId="{38E4DF95-F674-44B6-B733-139A16E003E8}" srcOrd="23" destOrd="0" presId="urn:microsoft.com/office/officeart/2005/8/layout/cycle8"/>
    <dgm:cxn modelId="{A33C3266-A4B8-45CC-B7C9-05DD0987EF26}" type="presParOf" srcId="{3500D494-5C5E-4B92-BBA8-9BD2AD2B9842}" destId="{1EA37646-31B5-4D57-A593-E23791A06F33}" srcOrd="24" destOrd="0" presId="urn:microsoft.com/office/officeart/2005/8/layout/cycle8"/>
    <dgm:cxn modelId="{456742B1-5D05-4033-A82F-B76DFF031ED7}" type="presParOf" srcId="{3500D494-5C5E-4B92-BBA8-9BD2AD2B9842}" destId="{CF2B040C-CFF0-4DEE-8980-E037A1DA4AFB}" srcOrd="25" destOrd="0" presId="urn:microsoft.com/office/officeart/2005/8/layout/cycle8"/>
    <dgm:cxn modelId="{1F0D1E7D-AFD8-4BAC-9D8F-1615FE268B8B}" type="presParOf" srcId="{3500D494-5C5E-4B92-BBA8-9BD2AD2B9842}" destId="{A6BD71B6-DBE2-4828-BC03-E1407F76AFD3}" srcOrd="26" destOrd="0" presId="urn:microsoft.com/office/officeart/2005/8/layout/cycle8"/>
    <dgm:cxn modelId="{7DE628D0-7794-4F2C-9111-1F7A79FC0593}" type="presParOf" srcId="{3500D494-5C5E-4B92-BBA8-9BD2AD2B9842}" destId="{4C5C0AFC-E635-4B9D-B933-26C29BEE1D75}" srcOrd="27" destOrd="0" presId="urn:microsoft.com/office/officeart/2005/8/layout/cycle8"/>
    <dgm:cxn modelId="{2EA9F9C4-D7C1-4973-A480-591084E49219}" type="presParOf" srcId="{3500D494-5C5E-4B92-BBA8-9BD2AD2B9842}" destId="{7228C3F2-C396-41E8-BCF9-A8E072DC1BA9}" srcOrd="28" destOrd="0" presId="urn:microsoft.com/office/officeart/2005/8/layout/cycle8"/>
    <dgm:cxn modelId="{5A5D6DE4-84F9-4DAD-B217-24DCF77CDCD8}" type="presParOf" srcId="{3500D494-5C5E-4B92-BBA8-9BD2AD2B9842}" destId="{9C2BEED9-02B2-4D63-B86C-B7F25741BF86}" srcOrd="29" destOrd="0" presId="urn:microsoft.com/office/officeart/2005/8/layout/cycle8"/>
    <dgm:cxn modelId="{78181CEB-EA7F-47D2-A261-888EB4F7E7E7}" type="presParOf" srcId="{3500D494-5C5E-4B92-BBA8-9BD2AD2B9842}" destId="{1DBEB3A5-2E06-4CA7-B569-4C210EC74D0A}" srcOrd="30" destOrd="0" presId="urn:microsoft.com/office/officeart/2005/8/layout/cycle8"/>
    <dgm:cxn modelId="{30B58536-C342-4B75-98BD-D53F329E3FFD}" type="presParOf" srcId="{3500D494-5C5E-4B92-BBA8-9BD2AD2B9842}" destId="{F3339A29-845F-4CF9-9CE6-8CDC80F7CBC3}" srcOrd="31" destOrd="0" presId="urn:microsoft.com/office/officeart/2005/8/layout/cycle8"/>
    <dgm:cxn modelId="{B477EAAE-A4EF-41E2-81BA-A43CC79D8E86}" type="presParOf" srcId="{3500D494-5C5E-4B92-BBA8-9BD2AD2B9842}" destId="{1F94EA0D-7D36-4035-B03E-AF6135CC5E43}" srcOrd="32" destOrd="0" presId="urn:microsoft.com/office/officeart/2005/8/layout/cycle8"/>
    <dgm:cxn modelId="{9585A4ED-C14A-4887-8E6D-1662EBC6014C}" type="presParOf" srcId="{3500D494-5C5E-4B92-BBA8-9BD2AD2B9842}" destId="{407B91DF-8C6E-4857-88BF-D4EF8BB7C4EE}" srcOrd="33" destOrd="0" presId="urn:microsoft.com/office/officeart/2005/8/layout/cycle8"/>
    <dgm:cxn modelId="{B308F237-B0BA-4927-90A9-225D2DE3C2B9}" type="presParOf" srcId="{3500D494-5C5E-4B92-BBA8-9BD2AD2B9842}" destId="{AAE8145A-2EE2-45DA-B61D-B6F2F6B2747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B76C2-73B7-48EA-A683-C71A1EFF8BB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91C39EB-BB32-46C0-9EE1-E42DF90A920A}">
      <dgm:prSet phldrT="[Tekst]"/>
      <dgm:spPr/>
      <dgm:t>
        <a:bodyPr/>
        <a:lstStyle/>
        <a:p>
          <a:endParaRPr lang="hr-HR" dirty="0"/>
        </a:p>
        <a:p>
          <a:r>
            <a:rPr lang="hr-HR" dirty="0"/>
            <a:t>1. dob</a:t>
          </a:r>
        </a:p>
        <a:p>
          <a:endParaRPr lang="hr-HR" dirty="0"/>
        </a:p>
      </dgm:t>
    </dgm:pt>
    <dgm:pt modelId="{4CEC625E-6D00-4420-8AC9-4E37E1BCDF60}" type="parTrans" cxnId="{F3946019-8070-4F6F-89B7-85A282C2C5B5}">
      <dgm:prSet/>
      <dgm:spPr/>
      <dgm:t>
        <a:bodyPr/>
        <a:lstStyle/>
        <a:p>
          <a:endParaRPr lang="hr-HR"/>
        </a:p>
      </dgm:t>
    </dgm:pt>
    <dgm:pt modelId="{DC6B2E5E-BD01-4A78-8E46-97273F808995}" type="sibTrans" cxnId="{F3946019-8070-4F6F-89B7-85A282C2C5B5}">
      <dgm:prSet/>
      <dgm:spPr/>
      <dgm:t>
        <a:bodyPr/>
        <a:lstStyle/>
        <a:p>
          <a:endParaRPr lang="hr-HR"/>
        </a:p>
      </dgm:t>
    </dgm:pt>
    <dgm:pt modelId="{455D9D4E-E6F6-499A-864F-2633ED2A5529}">
      <dgm:prSet phldrT="[Tekst]"/>
      <dgm:spPr/>
      <dgm:t>
        <a:bodyPr/>
        <a:lstStyle/>
        <a:p>
          <a:r>
            <a:rPr lang="hr-HR" dirty="0"/>
            <a:t>2. obrazovanje</a:t>
          </a:r>
        </a:p>
      </dgm:t>
    </dgm:pt>
    <dgm:pt modelId="{7EC106DD-7C10-4368-877E-A8C3CF5E1356}" type="parTrans" cxnId="{8CE6DC0D-2554-43E0-9C57-3E6FDBA1F70C}">
      <dgm:prSet/>
      <dgm:spPr/>
      <dgm:t>
        <a:bodyPr/>
        <a:lstStyle/>
        <a:p>
          <a:endParaRPr lang="hr-HR"/>
        </a:p>
      </dgm:t>
    </dgm:pt>
    <dgm:pt modelId="{25BE2F54-4BBF-420D-8B83-94E72F49FB65}" type="sibTrans" cxnId="{8CE6DC0D-2554-43E0-9C57-3E6FDBA1F70C}">
      <dgm:prSet/>
      <dgm:spPr/>
      <dgm:t>
        <a:bodyPr/>
        <a:lstStyle/>
        <a:p>
          <a:endParaRPr lang="hr-HR"/>
        </a:p>
      </dgm:t>
    </dgm:pt>
    <dgm:pt modelId="{0E5A3919-F46A-4FBE-8E63-9F4513EFD9F6}">
      <dgm:prSet phldrT="[Tekst]"/>
      <dgm:spPr/>
      <dgm:t>
        <a:bodyPr/>
        <a:lstStyle/>
        <a:p>
          <a:r>
            <a:rPr lang="hr-HR" dirty="0"/>
            <a:t>3. mentalne sposobnosti</a:t>
          </a:r>
        </a:p>
      </dgm:t>
    </dgm:pt>
    <dgm:pt modelId="{7C832189-BB50-4301-B7ED-A0773402250B}" type="parTrans" cxnId="{1461FB12-B110-48CD-9BE4-7B34B1D3F795}">
      <dgm:prSet/>
      <dgm:spPr/>
      <dgm:t>
        <a:bodyPr/>
        <a:lstStyle/>
        <a:p>
          <a:endParaRPr lang="hr-HR"/>
        </a:p>
      </dgm:t>
    </dgm:pt>
    <dgm:pt modelId="{455C9CCA-9FAD-4346-AA80-C988F8E7CCBE}" type="sibTrans" cxnId="{1461FB12-B110-48CD-9BE4-7B34B1D3F795}">
      <dgm:prSet/>
      <dgm:spPr/>
      <dgm:t>
        <a:bodyPr/>
        <a:lstStyle/>
        <a:p>
          <a:endParaRPr lang="hr-HR"/>
        </a:p>
      </dgm:t>
    </dgm:pt>
    <dgm:pt modelId="{2B6B876A-61FE-4ACF-BB4D-31987CBA49B2}" type="pres">
      <dgm:prSet presAssocID="{70DB76C2-73B7-48EA-A683-C71A1EFF8BB2}" presName="linear" presStyleCnt="0">
        <dgm:presLayoutVars>
          <dgm:dir/>
          <dgm:animLvl val="lvl"/>
          <dgm:resizeHandles val="exact"/>
        </dgm:presLayoutVars>
      </dgm:prSet>
      <dgm:spPr/>
    </dgm:pt>
    <dgm:pt modelId="{E6FD54DC-C1BA-45E8-9285-7AAE95AC4734}" type="pres">
      <dgm:prSet presAssocID="{C91C39EB-BB32-46C0-9EE1-E42DF90A920A}" presName="parentLin" presStyleCnt="0"/>
      <dgm:spPr/>
    </dgm:pt>
    <dgm:pt modelId="{3AAB1B4B-F191-4170-87FF-989BA35B68E3}" type="pres">
      <dgm:prSet presAssocID="{C91C39EB-BB32-46C0-9EE1-E42DF90A920A}" presName="parentLeftMargin" presStyleLbl="node1" presStyleIdx="0" presStyleCnt="3"/>
      <dgm:spPr/>
    </dgm:pt>
    <dgm:pt modelId="{D6D09BDB-7ACE-48BE-A4A0-08FB51C564B2}" type="pres">
      <dgm:prSet presAssocID="{C91C39EB-BB32-46C0-9EE1-E42DF90A92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FA1E56-169A-4495-AD13-D7EB2E4864C8}" type="pres">
      <dgm:prSet presAssocID="{C91C39EB-BB32-46C0-9EE1-E42DF90A920A}" presName="negativeSpace" presStyleCnt="0"/>
      <dgm:spPr/>
    </dgm:pt>
    <dgm:pt modelId="{12653105-927F-420C-8211-6A2955FC421E}" type="pres">
      <dgm:prSet presAssocID="{C91C39EB-BB32-46C0-9EE1-E42DF90A920A}" presName="childText" presStyleLbl="conFgAcc1" presStyleIdx="0" presStyleCnt="3">
        <dgm:presLayoutVars>
          <dgm:bulletEnabled val="1"/>
        </dgm:presLayoutVars>
      </dgm:prSet>
      <dgm:spPr/>
    </dgm:pt>
    <dgm:pt modelId="{869A2640-F10D-4550-A82F-CA3ABE6006B2}" type="pres">
      <dgm:prSet presAssocID="{DC6B2E5E-BD01-4A78-8E46-97273F808995}" presName="spaceBetweenRectangles" presStyleCnt="0"/>
      <dgm:spPr/>
    </dgm:pt>
    <dgm:pt modelId="{C7B38656-667D-4556-989B-5D9923F98A0D}" type="pres">
      <dgm:prSet presAssocID="{455D9D4E-E6F6-499A-864F-2633ED2A5529}" presName="parentLin" presStyleCnt="0"/>
      <dgm:spPr/>
    </dgm:pt>
    <dgm:pt modelId="{448D856E-CEB2-4B06-8AA8-6E515D39BE69}" type="pres">
      <dgm:prSet presAssocID="{455D9D4E-E6F6-499A-864F-2633ED2A5529}" presName="parentLeftMargin" presStyleLbl="node1" presStyleIdx="0" presStyleCnt="3"/>
      <dgm:spPr/>
    </dgm:pt>
    <dgm:pt modelId="{C6D5503E-9CC7-4898-BDD5-61608C70CF17}" type="pres">
      <dgm:prSet presAssocID="{455D9D4E-E6F6-499A-864F-2633ED2A55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F4155D-FE2A-442A-8C1A-149525EEF9E9}" type="pres">
      <dgm:prSet presAssocID="{455D9D4E-E6F6-499A-864F-2633ED2A5529}" presName="negativeSpace" presStyleCnt="0"/>
      <dgm:spPr/>
    </dgm:pt>
    <dgm:pt modelId="{0C6B27E0-39AF-4D50-BB9D-ED9791A3EA87}" type="pres">
      <dgm:prSet presAssocID="{455D9D4E-E6F6-499A-864F-2633ED2A5529}" presName="childText" presStyleLbl="conFgAcc1" presStyleIdx="1" presStyleCnt="3">
        <dgm:presLayoutVars>
          <dgm:bulletEnabled val="1"/>
        </dgm:presLayoutVars>
      </dgm:prSet>
      <dgm:spPr/>
    </dgm:pt>
    <dgm:pt modelId="{10178239-8D6B-40EF-A2DA-AFBF2D66A709}" type="pres">
      <dgm:prSet presAssocID="{25BE2F54-4BBF-420D-8B83-94E72F49FB65}" presName="spaceBetweenRectangles" presStyleCnt="0"/>
      <dgm:spPr/>
    </dgm:pt>
    <dgm:pt modelId="{C3FDF581-25BA-4F9A-95E2-D185EC9C271B}" type="pres">
      <dgm:prSet presAssocID="{0E5A3919-F46A-4FBE-8E63-9F4513EFD9F6}" presName="parentLin" presStyleCnt="0"/>
      <dgm:spPr/>
    </dgm:pt>
    <dgm:pt modelId="{7D69A006-0F56-4774-A64C-2EA1341503C5}" type="pres">
      <dgm:prSet presAssocID="{0E5A3919-F46A-4FBE-8E63-9F4513EFD9F6}" presName="parentLeftMargin" presStyleLbl="node1" presStyleIdx="1" presStyleCnt="3"/>
      <dgm:spPr/>
    </dgm:pt>
    <dgm:pt modelId="{C1C36D44-D6AD-4AD4-B44C-90FFE59BCBB4}" type="pres">
      <dgm:prSet presAssocID="{0E5A3919-F46A-4FBE-8E63-9F4513EFD9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80B712-E117-40C4-86B4-BBCDC0CA5DAE}" type="pres">
      <dgm:prSet presAssocID="{0E5A3919-F46A-4FBE-8E63-9F4513EFD9F6}" presName="negativeSpace" presStyleCnt="0"/>
      <dgm:spPr/>
    </dgm:pt>
    <dgm:pt modelId="{D57DD03D-155B-4D6B-9E66-A27668E38160}" type="pres">
      <dgm:prSet presAssocID="{0E5A3919-F46A-4FBE-8E63-9F4513EFD9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E6DC0D-2554-43E0-9C57-3E6FDBA1F70C}" srcId="{70DB76C2-73B7-48EA-A683-C71A1EFF8BB2}" destId="{455D9D4E-E6F6-499A-864F-2633ED2A5529}" srcOrd="1" destOrd="0" parTransId="{7EC106DD-7C10-4368-877E-A8C3CF5E1356}" sibTransId="{25BE2F54-4BBF-420D-8B83-94E72F49FB65}"/>
    <dgm:cxn modelId="{1461FB12-B110-48CD-9BE4-7B34B1D3F795}" srcId="{70DB76C2-73B7-48EA-A683-C71A1EFF8BB2}" destId="{0E5A3919-F46A-4FBE-8E63-9F4513EFD9F6}" srcOrd="2" destOrd="0" parTransId="{7C832189-BB50-4301-B7ED-A0773402250B}" sibTransId="{455C9CCA-9FAD-4346-AA80-C988F8E7CCBE}"/>
    <dgm:cxn modelId="{F3946019-8070-4F6F-89B7-85A282C2C5B5}" srcId="{70DB76C2-73B7-48EA-A683-C71A1EFF8BB2}" destId="{C91C39EB-BB32-46C0-9EE1-E42DF90A920A}" srcOrd="0" destOrd="0" parTransId="{4CEC625E-6D00-4420-8AC9-4E37E1BCDF60}" sibTransId="{DC6B2E5E-BD01-4A78-8E46-97273F808995}"/>
    <dgm:cxn modelId="{38E5B735-FA73-452B-A3D7-4FE2627AD920}" type="presOf" srcId="{455D9D4E-E6F6-499A-864F-2633ED2A5529}" destId="{448D856E-CEB2-4B06-8AA8-6E515D39BE69}" srcOrd="0" destOrd="0" presId="urn:microsoft.com/office/officeart/2005/8/layout/list1"/>
    <dgm:cxn modelId="{FFC52A62-3326-42DB-BCF1-91A287B17673}" type="presOf" srcId="{0E5A3919-F46A-4FBE-8E63-9F4513EFD9F6}" destId="{C1C36D44-D6AD-4AD4-B44C-90FFE59BCBB4}" srcOrd="1" destOrd="0" presId="urn:microsoft.com/office/officeart/2005/8/layout/list1"/>
    <dgm:cxn modelId="{E3BB0C55-5FEB-4B92-B197-B342EBDC92F0}" type="presOf" srcId="{70DB76C2-73B7-48EA-A683-C71A1EFF8BB2}" destId="{2B6B876A-61FE-4ACF-BB4D-31987CBA49B2}" srcOrd="0" destOrd="0" presId="urn:microsoft.com/office/officeart/2005/8/layout/list1"/>
    <dgm:cxn modelId="{4F39FA57-1CE2-4130-BD64-CE5D172FBA0E}" type="presOf" srcId="{C91C39EB-BB32-46C0-9EE1-E42DF90A920A}" destId="{D6D09BDB-7ACE-48BE-A4A0-08FB51C564B2}" srcOrd="1" destOrd="0" presId="urn:microsoft.com/office/officeart/2005/8/layout/list1"/>
    <dgm:cxn modelId="{5C90FA87-257B-43DA-A307-D571B778AE52}" type="presOf" srcId="{455D9D4E-E6F6-499A-864F-2633ED2A5529}" destId="{C6D5503E-9CC7-4898-BDD5-61608C70CF17}" srcOrd="1" destOrd="0" presId="urn:microsoft.com/office/officeart/2005/8/layout/list1"/>
    <dgm:cxn modelId="{FF3C5588-ECE2-40B6-B54B-4822B4053C17}" type="presOf" srcId="{0E5A3919-F46A-4FBE-8E63-9F4513EFD9F6}" destId="{7D69A006-0F56-4774-A64C-2EA1341503C5}" srcOrd="0" destOrd="0" presId="urn:microsoft.com/office/officeart/2005/8/layout/list1"/>
    <dgm:cxn modelId="{61959EFC-2C1B-4B75-9B6E-61D3B2D98361}" type="presOf" srcId="{C91C39EB-BB32-46C0-9EE1-E42DF90A920A}" destId="{3AAB1B4B-F191-4170-87FF-989BA35B68E3}" srcOrd="0" destOrd="0" presId="urn:microsoft.com/office/officeart/2005/8/layout/list1"/>
    <dgm:cxn modelId="{C55025E1-85AD-4A17-9F6F-24DEB5FFE4EE}" type="presParOf" srcId="{2B6B876A-61FE-4ACF-BB4D-31987CBA49B2}" destId="{E6FD54DC-C1BA-45E8-9285-7AAE95AC4734}" srcOrd="0" destOrd="0" presId="urn:microsoft.com/office/officeart/2005/8/layout/list1"/>
    <dgm:cxn modelId="{5CBE20FD-B8A7-4502-901B-B253391FD041}" type="presParOf" srcId="{E6FD54DC-C1BA-45E8-9285-7AAE95AC4734}" destId="{3AAB1B4B-F191-4170-87FF-989BA35B68E3}" srcOrd="0" destOrd="0" presId="urn:microsoft.com/office/officeart/2005/8/layout/list1"/>
    <dgm:cxn modelId="{72AE6FB5-5B52-4D26-B09B-D1577229954D}" type="presParOf" srcId="{E6FD54DC-C1BA-45E8-9285-7AAE95AC4734}" destId="{D6D09BDB-7ACE-48BE-A4A0-08FB51C564B2}" srcOrd="1" destOrd="0" presId="urn:microsoft.com/office/officeart/2005/8/layout/list1"/>
    <dgm:cxn modelId="{02F5B3EA-07A3-48B5-88BD-8DE240EEFAED}" type="presParOf" srcId="{2B6B876A-61FE-4ACF-BB4D-31987CBA49B2}" destId="{11FA1E56-169A-4495-AD13-D7EB2E4864C8}" srcOrd="1" destOrd="0" presId="urn:microsoft.com/office/officeart/2005/8/layout/list1"/>
    <dgm:cxn modelId="{40309E30-7FF1-48A1-8041-649C4A557CE9}" type="presParOf" srcId="{2B6B876A-61FE-4ACF-BB4D-31987CBA49B2}" destId="{12653105-927F-420C-8211-6A2955FC421E}" srcOrd="2" destOrd="0" presId="urn:microsoft.com/office/officeart/2005/8/layout/list1"/>
    <dgm:cxn modelId="{E2B0C3FF-72F7-4604-BDB0-05D8FB2CB1BF}" type="presParOf" srcId="{2B6B876A-61FE-4ACF-BB4D-31987CBA49B2}" destId="{869A2640-F10D-4550-A82F-CA3ABE6006B2}" srcOrd="3" destOrd="0" presId="urn:microsoft.com/office/officeart/2005/8/layout/list1"/>
    <dgm:cxn modelId="{209D4A4B-D920-4721-8597-893E913638FD}" type="presParOf" srcId="{2B6B876A-61FE-4ACF-BB4D-31987CBA49B2}" destId="{C7B38656-667D-4556-989B-5D9923F98A0D}" srcOrd="4" destOrd="0" presId="urn:microsoft.com/office/officeart/2005/8/layout/list1"/>
    <dgm:cxn modelId="{AD9FFEF3-C198-4892-9631-C49023381CE4}" type="presParOf" srcId="{C7B38656-667D-4556-989B-5D9923F98A0D}" destId="{448D856E-CEB2-4B06-8AA8-6E515D39BE69}" srcOrd="0" destOrd="0" presId="urn:microsoft.com/office/officeart/2005/8/layout/list1"/>
    <dgm:cxn modelId="{71B093AD-8D8C-4EBF-8609-4E73B3B34450}" type="presParOf" srcId="{C7B38656-667D-4556-989B-5D9923F98A0D}" destId="{C6D5503E-9CC7-4898-BDD5-61608C70CF17}" srcOrd="1" destOrd="0" presId="urn:microsoft.com/office/officeart/2005/8/layout/list1"/>
    <dgm:cxn modelId="{397382E7-252F-4D8A-ADEE-B1384F4FC5C5}" type="presParOf" srcId="{2B6B876A-61FE-4ACF-BB4D-31987CBA49B2}" destId="{CBF4155D-FE2A-442A-8C1A-149525EEF9E9}" srcOrd="5" destOrd="0" presId="urn:microsoft.com/office/officeart/2005/8/layout/list1"/>
    <dgm:cxn modelId="{AD7CBD4F-F7BA-4F81-853A-B227F229C009}" type="presParOf" srcId="{2B6B876A-61FE-4ACF-BB4D-31987CBA49B2}" destId="{0C6B27E0-39AF-4D50-BB9D-ED9791A3EA87}" srcOrd="6" destOrd="0" presId="urn:microsoft.com/office/officeart/2005/8/layout/list1"/>
    <dgm:cxn modelId="{61225D76-BC11-4FBB-97E2-327DFB269B34}" type="presParOf" srcId="{2B6B876A-61FE-4ACF-BB4D-31987CBA49B2}" destId="{10178239-8D6B-40EF-A2DA-AFBF2D66A709}" srcOrd="7" destOrd="0" presId="urn:microsoft.com/office/officeart/2005/8/layout/list1"/>
    <dgm:cxn modelId="{9DF153DE-A625-4101-81CA-5B69B845F18E}" type="presParOf" srcId="{2B6B876A-61FE-4ACF-BB4D-31987CBA49B2}" destId="{C3FDF581-25BA-4F9A-95E2-D185EC9C271B}" srcOrd="8" destOrd="0" presId="urn:microsoft.com/office/officeart/2005/8/layout/list1"/>
    <dgm:cxn modelId="{21DF7D83-2BC7-40D3-BE30-8280C28960CC}" type="presParOf" srcId="{C3FDF581-25BA-4F9A-95E2-D185EC9C271B}" destId="{7D69A006-0F56-4774-A64C-2EA1341503C5}" srcOrd="0" destOrd="0" presId="urn:microsoft.com/office/officeart/2005/8/layout/list1"/>
    <dgm:cxn modelId="{DE92EEDC-FDF2-499C-B9D1-061526BC09DD}" type="presParOf" srcId="{C3FDF581-25BA-4F9A-95E2-D185EC9C271B}" destId="{C1C36D44-D6AD-4AD4-B44C-90FFE59BCBB4}" srcOrd="1" destOrd="0" presId="urn:microsoft.com/office/officeart/2005/8/layout/list1"/>
    <dgm:cxn modelId="{437F9A03-E6F3-4131-90D4-AFD9F6D2FFC6}" type="presParOf" srcId="{2B6B876A-61FE-4ACF-BB4D-31987CBA49B2}" destId="{BA80B712-E117-40C4-86B4-BBCDC0CA5DAE}" srcOrd="9" destOrd="0" presId="urn:microsoft.com/office/officeart/2005/8/layout/list1"/>
    <dgm:cxn modelId="{78F1CE7D-EA96-4913-9987-EF8835AEDBE7}" type="presParOf" srcId="{2B6B876A-61FE-4ACF-BB4D-31987CBA49B2}" destId="{D57DD03D-155B-4D6B-9E66-A27668E381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394C96-DF29-4A18-839B-7390F4F348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42272C6-CFE0-49E3-8E0B-78EE339B857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Informativni pristanak  PROCES – kroz koji potpuno </a:t>
          </a:r>
          <a:r>
            <a:rPr lang="hr-H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informirani pacijent</a:t>
          </a:r>
        </a:p>
      </dgm:t>
    </dgm:pt>
    <dgm:pt modelId="{11E3E596-3829-4E97-8A4E-987300DAFD1E}" type="parTrans" cxnId="{0728D8B9-B2FD-4E99-B098-14FB9CB38154}">
      <dgm:prSet/>
      <dgm:spPr/>
      <dgm:t>
        <a:bodyPr/>
        <a:lstStyle/>
        <a:p>
          <a:endParaRPr lang="hr-HR"/>
        </a:p>
      </dgm:t>
    </dgm:pt>
    <dgm:pt modelId="{5A3B4035-3925-4813-9E55-12052BE557E4}" type="sibTrans" cxnId="{0728D8B9-B2FD-4E99-B098-14FB9CB38154}">
      <dgm:prSet/>
      <dgm:spPr/>
      <dgm:t>
        <a:bodyPr/>
        <a:lstStyle/>
        <a:p>
          <a:endParaRPr lang="hr-HR"/>
        </a:p>
      </dgm:t>
    </dgm:pt>
    <dgm:pt modelId="{E2C2AAFB-C1F1-427F-A300-4ADE56DD655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sudjeluje u ODLUČIVANJU – </a:t>
          </a:r>
        </a:p>
        <a:p>
          <a:r>
            <a:rPr lang="hr-H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daje pristanak</a:t>
          </a:r>
        </a:p>
      </dgm:t>
    </dgm:pt>
    <dgm:pt modelId="{60E7AB20-BE09-4D18-9924-7FCF0B39EB9F}" type="parTrans" cxnId="{66BC4C7A-6B08-4A5C-981D-2F210C44597D}">
      <dgm:prSet/>
      <dgm:spPr/>
      <dgm:t>
        <a:bodyPr/>
        <a:lstStyle/>
        <a:p>
          <a:endParaRPr lang="hr-HR"/>
        </a:p>
      </dgm:t>
    </dgm:pt>
    <dgm:pt modelId="{056D2015-38F0-425C-A2E0-16C86FE13AE3}" type="sibTrans" cxnId="{66BC4C7A-6B08-4A5C-981D-2F210C44597D}">
      <dgm:prSet/>
      <dgm:spPr/>
      <dgm:t>
        <a:bodyPr/>
        <a:lstStyle/>
        <a:p>
          <a:endParaRPr lang="hr-HR"/>
        </a:p>
      </dgm:t>
    </dgm:pt>
    <dgm:pt modelId="{BDCBDD91-745C-47B6-858D-2904D26D526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 li će izabrati </a:t>
          </a:r>
        </a:p>
        <a:p>
          <a:r>
            <a: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tretman, operaciju ili dijagnostički postupak</a:t>
          </a:r>
        </a:p>
      </dgm:t>
    </dgm:pt>
    <dgm:pt modelId="{B55D05DA-BED6-4D7B-8859-D0141B2AA510}" type="parTrans" cxnId="{6AE8E7C9-6796-4C92-84CE-763720897D74}">
      <dgm:prSet/>
      <dgm:spPr/>
      <dgm:t>
        <a:bodyPr/>
        <a:lstStyle/>
        <a:p>
          <a:endParaRPr lang="hr-HR"/>
        </a:p>
      </dgm:t>
    </dgm:pt>
    <dgm:pt modelId="{5BBC3988-3956-46D6-9888-D69B5EE87E0F}" type="sibTrans" cxnId="{6AE8E7C9-6796-4C92-84CE-763720897D74}">
      <dgm:prSet/>
      <dgm:spPr/>
      <dgm:t>
        <a:bodyPr/>
        <a:lstStyle/>
        <a:p>
          <a:endParaRPr lang="hr-HR"/>
        </a:p>
      </dgm:t>
    </dgm:pt>
    <dgm:pt modelId="{2A005AD7-1303-46D9-A6E8-F53A2524E06A}" type="pres">
      <dgm:prSet presAssocID="{4E394C96-DF29-4A18-839B-7390F4F348FB}" presName="diagram" presStyleCnt="0">
        <dgm:presLayoutVars>
          <dgm:dir/>
          <dgm:resizeHandles val="exact"/>
        </dgm:presLayoutVars>
      </dgm:prSet>
      <dgm:spPr/>
    </dgm:pt>
    <dgm:pt modelId="{EC881FA3-082F-4C9C-BB2C-3B4279FEE45A}" type="pres">
      <dgm:prSet presAssocID="{E42272C6-CFE0-49E3-8E0B-78EE339B857E}" presName="node" presStyleLbl="node1" presStyleIdx="0" presStyleCnt="3" custLinFactNeighborX="1780" custLinFactNeighborY="-2461">
        <dgm:presLayoutVars>
          <dgm:bulletEnabled val="1"/>
        </dgm:presLayoutVars>
      </dgm:prSet>
      <dgm:spPr/>
    </dgm:pt>
    <dgm:pt modelId="{FE072305-801B-4424-B4C4-4717A3E487DC}" type="pres">
      <dgm:prSet presAssocID="{5A3B4035-3925-4813-9E55-12052BE557E4}" presName="sibTrans" presStyleLbl="sibTrans2D1" presStyleIdx="0" presStyleCnt="2"/>
      <dgm:spPr/>
    </dgm:pt>
    <dgm:pt modelId="{C42CC4E1-4EAF-44D3-9ACD-CA902182CD7F}" type="pres">
      <dgm:prSet presAssocID="{5A3B4035-3925-4813-9E55-12052BE557E4}" presName="connectorText" presStyleLbl="sibTrans2D1" presStyleIdx="0" presStyleCnt="2"/>
      <dgm:spPr/>
    </dgm:pt>
    <dgm:pt modelId="{45CB0E5B-E176-438E-A4D0-C1D40B9890B3}" type="pres">
      <dgm:prSet presAssocID="{E2C2AAFB-C1F1-427F-A300-4ADE56DD6553}" presName="node" presStyleLbl="node1" presStyleIdx="1" presStyleCnt="3">
        <dgm:presLayoutVars>
          <dgm:bulletEnabled val="1"/>
        </dgm:presLayoutVars>
      </dgm:prSet>
      <dgm:spPr/>
    </dgm:pt>
    <dgm:pt modelId="{CC0C490D-B31A-4D1B-9ED7-0C8A5DA642A9}" type="pres">
      <dgm:prSet presAssocID="{056D2015-38F0-425C-A2E0-16C86FE13AE3}" presName="sibTrans" presStyleLbl="sibTrans2D1" presStyleIdx="1" presStyleCnt="2"/>
      <dgm:spPr/>
    </dgm:pt>
    <dgm:pt modelId="{9377E56D-C543-46BC-ABAB-93A8EA0A757E}" type="pres">
      <dgm:prSet presAssocID="{056D2015-38F0-425C-A2E0-16C86FE13AE3}" presName="connectorText" presStyleLbl="sibTrans2D1" presStyleIdx="1" presStyleCnt="2"/>
      <dgm:spPr/>
    </dgm:pt>
    <dgm:pt modelId="{720BF916-45BA-429A-98DD-F283EAAB4A4C}" type="pres">
      <dgm:prSet presAssocID="{BDCBDD91-745C-47B6-858D-2904D26D526C}" presName="node" presStyleLbl="node1" presStyleIdx="2" presStyleCnt="3">
        <dgm:presLayoutVars>
          <dgm:bulletEnabled val="1"/>
        </dgm:presLayoutVars>
      </dgm:prSet>
      <dgm:spPr/>
    </dgm:pt>
  </dgm:ptLst>
  <dgm:cxnLst>
    <dgm:cxn modelId="{D0A84A16-8133-4FBD-A893-43A58B1718ED}" type="presOf" srcId="{E2C2AAFB-C1F1-427F-A300-4ADE56DD6553}" destId="{45CB0E5B-E176-438E-A4D0-C1D40B9890B3}" srcOrd="0" destOrd="0" presId="urn:microsoft.com/office/officeart/2005/8/layout/process5"/>
    <dgm:cxn modelId="{D76BE224-C562-4DC5-B814-9BD338A4E3FA}" type="presOf" srcId="{5A3B4035-3925-4813-9E55-12052BE557E4}" destId="{C42CC4E1-4EAF-44D3-9ACD-CA902182CD7F}" srcOrd="1" destOrd="0" presId="urn:microsoft.com/office/officeart/2005/8/layout/process5"/>
    <dgm:cxn modelId="{87E0353E-F192-495B-BEF0-DEFF87858FB4}" type="presOf" srcId="{4E394C96-DF29-4A18-839B-7390F4F348FB}" destId="{2A005AD7-1303-46D9-A6E8-F53A2524E06A}" srcOrd="0" destOrd="0" presId="urn:microsoft.com/office/officeart/2005/8/layout/process5"/>
    <dgm:cxn modelId="{13020764-C011-4669-AE62-9C848CFAFBB3}" type="presOf" srcId="{056D2015-38F0-425C-A2E0-16C86FE13AE3}" destId="{9377E56D-C543-46BC-ABAB-93A8EA0A757E}" srcOrd="1" destOrd="0" presId="urn:microsoft.com/office/officeart/2005/8/layout/process5"/>
    <dgm:cxn modelId="{BD62BA78-DD18-4FB8-8A26-9ADC1C6ADC17}" type="presOf" srcId="{E42272C6-CFE0-49E3-8E0B-78EE339B857E}" destId="{EC881FA3-082F-4C9C-BB2C-3B4279FEE45A}" srcOrd="0" destOrd="0" presId="urn:microsoft.com/office/officeart/2005/8/layout/process5"/>
    <dgm:cxn modelId="{66BC4C7A-6B08-4A5C-981D-2F210C44597D}" srcId="{4E394C96-DF29-4A18-839B-7390F4F348FB}" destId="{E2C2AAFB-C1F1-427F-A300-4ADE56DD6553}" srcOrd="1" destOrd="0" parTransId="{60E7AB20-BE09-4D18-9924-7FCF0B39EB9F}" sibTransId="{056D2015-38F0-425C-A2E0-16C86FE13AE3}"/>
    <dgm:cxn modelId="{0728D8B9-B2FD-4E99-B098-14FB9CB38154}" srcId="{4E394C96-DF29-4A18-839B-7390F4F348FB}" destId="{E42272C6-CFE0-49E3-8E0B-78EE339B857E}" srcOrd="0" destOrd="0" parTransId="{11E3E596-3829-4E97-8A4E-987300DAFD1E}" sibTransId="{5A3B4035-3925-4813-9E55-12052BE557E4}"/>
    <dgm:cxn modelId="{6AE8E7C9-6796-4C92-84CE-763720897D74}" srcId="{4E394C96-DF29-4A18-839B-7390F4F348FB}" destId="{BDCBDD91-745C-47B6-858D-2904D26D526C}" srcOrd="2" destOrd="0" parTransId="{B55D05DA-BED6-4D7B-8859-D0141B2AA510}" sibTransId="{5BBC3988-3956-46D6-9888-D69B5EE87E0F}"/>
    <dgm:cxn modelId="{D08B36CA-AA46-4981-87CD-50E1366B240B}" type="presOf" srcId="{056D2015-38F0-425C-A2E0-16C86FE13AE3}" destId="{CC0C490D-B31A-4D1B-9ED7-0C8A5DA642A9}" srcOrd="0" destOrd="0" presId="urn:microsoft.com/office/officeart/2005/8/layout/process5"/>
    <dgm:cxn modelId="{3204E1E3-951A-4486-A49A-EE492B85F986}" type="presOf" srcId="{5A3B4035-3925-4813-9E55-12052BE557E4}" destId="{FE072305-801B-4424-B4C4-4717A3E487DC}" srcOrd="0" destOrd="0" presId="urn:microsoft.com/office/officeart/2005/8/layout/process5"/>
    <dgm:cxn modelId="{66F7F6E7-0F80-4D04-9910-901ED27622B0}" type="presOf" srcId="{BDCBDD91-745C-47B6-858D-2904D26D526C}" destId="{720BF916-45BA-429A-98DD-F283EAAB4A4C}" srcOrd="0" destOrd="0" presId="urn:microsoft.com/office/officeart/2005/8/layout/process5"/>
    <dgm:cxn modelId="{82D24D02-9860-43F4-8FAB-0F3DF9D8187B}" type="presParOf" srcId="{2A005AD7-1303-46D9-A6E8-F53A2524E06A}" destId="{EC881FA3-082F-4C9C-BB2C-3B4279FEE45A}" srcOrd="0" destOrd="0" presId="urn:microsoft.com/office/officeart/2005/8/layout/process5"/>
    <dgm:cxn modelId="{E536AE9B-C6DD-48AF-879A-1C9E157889CC}" type="presParOf" srcId="{2A005AD7-1303-46D9-A6E8-F53A2524E06A}" destId="{FE072305-801B-4424-B4C4-4717A3E487DC}" srcOrd="1" destOrd="0" presId="urn:microsoft.com/office/officeart/2005/8/layout/process5"/>
    <dgm:cxn modelId="{DED393F3-A0F1-4CE0-802C-680173719429}" type="presParOf" srcId="{FE072305-801B-4424-B4C4-4717A3E487DC}" destId="{C42CC4E1-4EAF-44D3-9ACD-CA902182CD7F}" srcOrd="0" destOrd="0" presId="urn:microsoft.com/office/officeart/2005/8/layout/process5"/>
    <dgm:cxn modelId="{27959978-0340-4751-9172-AC7C853C1F05}" type="presParOf" srcId="{2A005AD7-1303-46D9-A6E8-F53A2524E06A}" destId="{45CB0E5B-E176-438E-A4D0-C1D40B9890B3}" srcOrd="2" destOrd="0" presId="urn:microsoft.com/office/officeart/2005/8/layout/process5"/>
    <dgm:cxn modelId="{87206CF2-55E7-4173-AA43-5D244385764A}" type="presParOf" srcId="{2A005AD7-1303-46D9-A6E8-F53A2524E06A}" destId="{CC0C490D-B31A-4D1B-9ED7-0C8A5DA642A9}" srcOrd="3" destOrd="0" presId="urn:microsoft.com/office/officeart/2005/8/layout/process5"/>
    <dgm:cxn modelId="{E7D66035-C913-4E28-90DF-A6BE82947F87}" type="presParOf" srcId="{CC0C490D-B31A-4D1B-9ED7-0C8A5DA642A9}" destId="{9377E56D-C543-46BC-ABAB-93A8EA0A757E}" srcOrd="0" destOrd="0" presId="urn:microsoft.com/office/officeart/2005/8/layout/process5"/>
    <dgm:cxn modelId="{02B768D7-E197-4490-AF63-58D33596B30B}" type="presParOf" srcId="{2A005AD7-1303-46D9-A6E8-F53A2524E06A}" destId="{720BF916-45BA-429A-98DD-F283EAAB4A4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22DCEC-6A4A-43B1-AECA-36D6A8E3CF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6CCAA1-26A9-4CA8-B0A8-EB6E3D9A779D}">
      <dgm:prSet custT="1"/>
      <dgm:spPr/>
      <dgm:t>
        <a:bodyPr/>
        <a:lstStyle/>
        <a:p>
          <a:pPr algn="ctr"/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pravo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prihvatiti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odbiti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pojedini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dijagnostički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terapijski</a:t>
          </a:r>
          <a:r>
            <a: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postupak</a:t>
          </a:r>
          <a:r>
            <a:rPr lang="hr-HR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hr-HR" sz="2400" i="0" dirty="0">
            <a:solidFill>
              <a:srgbClr val="FF0000"/>
            </a:solidFill>
          </a:endParaRPr>
        </a:p>
      </dgm:t>
    </dgm:pt>
    <dgm:pt modelId="{601D8F02-AC8D-46B7-9BBE-02D8161A3356}" type="parTrans" cxnId="{C52DB538-CC52-4452-B661-A5EBB11B085C}">
      <dgm:prSet/>
      <dgm:spPr/>
      <dgm:t>
        <a:bodyPr/>
        <a:lstStyle/>
        <a:p>
          <a:endParaRPr lang="hr-HR"/>
        </a:p>
      </dgm:t>
    </dgm:pt>
    <dgm:pt modelId="{14A64059-9CF1-40C9-9BE2-E95C8862DCE9}" type="sibTrans" cxnId="{C52DB538-CC52-4452-B661-A5EBB11B085C}">
      <dgm:prSet/>
      <dgm:spPr/>
      <dgm:t>
        <a:bodyPr/>
        <a:lstStyle/>
        <a:p>
          <a:endParaRPr lang="hr-HR"/>
        </a:p>
      </dgm:t>
    </dgm:pt>
    <dgm:pt modelId="{D1FFD7C9-2D7D-4BC3-9D4C-0F22A21C2381}">
      <dgm:prSet/>
      <dgm:spPr/>
      <dgm:t>
        <a:bodyPr/>
        <a:lstStyle/>
        <a:p>
          <a:r>
            <a:rPr lang="hr-HR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 u slučaju neodgodive medicinske intervenc</a:t>
          </a:r>
          <a:r>
            <a:rPr lang="hr-HR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ije</a:t>
          </a:r>
          <a:r>
            <a:rPr 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čije bi nepoduzimanje</a:t>
          </a:r>
          <a:r>
            <a:rPr lang="hr-HR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hr-HR" dirty="0"/>
        </a:p>
      </dgm:t>
    </dgm:pt>
    <dgm:pt modelId="{4603FAF5-DDCB-4CE2-B07C-087CCFA8F1B7}" type="parTrans" cxnId="{365636F3-B082-46D3-9923-AD897AF31AFD}">
      <dgm:prSet/>
      <dgm:spPr/>
      <dgm:t>
        <a:bodyPr/>
        <a:lstStyle/>
        <a:p>
          <a:endParaRPr lang="hr-HR"/>
        </a:p>
      </dgm:t>
    </dgm:pt>
    <dgm:pt modelId="{9AD065D2-8A51-491D-B001-803BCA899F38}" type="sibTrans" cxnId="{365636F3-B082-46D3-9923-AD897AF31AFD}">
      <dgm:prSet/>
      <dgm:spPr/>
      <dgm:t>
        <a:bodyPr/>
        <a:lstStyle/>
        <a:p>
          <a:endParaRPr lang="hr-HR"/>
        </a:p>
      </dgm:t>
    </dgm:pt>
    <dgm:pt modelId="{89215F70-DDC9-4F07-AD50-A077C17410AE}">
      <dgm:prSet/>
      <dgm:spPr/>
      <dgm:t>
        <a:bodyPr/>
        <a:lstStyle/>
        <a:p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ugrozilo život </a:t>
          </a:r>
          <a:endParaRPr lang="hr-HR" dirty="0"/>
        </a:p>
      </dgm:t>
    </dgm:pt>
    <dgm:pt modelId="{5B7C9690-183E-47FD-9141-7A2A7B6E8525}" type="parTrans" cxnId="{BBB6BECD-9882-426A-805C-F3C0879AED48}">
      <dgm:prSet/>
      <dgm:spPr/>
      <dgm:t>
        <a:bodyPr/>
        <a:lstStyle/>
        <a:p>
          <a:endParaRPr lang="hr-HR"/>
        </a:p>
      </dgm:t>
    </dgm:pt>
    <dgm:pt modelId="{A58E9079-F000-454D-A02F-48B02CBF3D9C}" type="sibTrans" cxnId="{BBB6BECD-9882-426A-805C-F3C0879AED48}">
      <dgm:prSet/>
      <dgm:spPr/>
      <dgm:t>
        <a:bodyPr/>
        <a:lstStyle/>
        <a:p>
          <a:endParaRPr lang="hr-HR"/>
        </a:p>
      </dgm:t>
    </dgm:pt>
    <dgm:pt modelId="{84640DC0-2B3D-43CF-82CB-8AD2197BE14B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zdravlje</a:t>
          </a:r>
          <a:r>
            <a: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pacijenta</a:t>
          </a:r>
          <a:endParaRPr lang="hr-HR" dirty="0"/>
        </a:p>
      </dgm:t>
    </dgm:pt>
    <dgm:pt modelId="{4F1DC2B2-957C-4E4B-BBD9-386D03656607}" type="parTrans" cxnId="{1638A6D4-65CD-45FD-93D7-13E9CBF3C6EF}">
      <dgm:prSet/>
      <dgm:spPr/>
      <dgm:t>
        <a:bodyPr/>
        <a:lstStyle/>
        <a:p>
          <a:endParaRPr lang="hr-HR"/>
        </a:p>
      </dgm:t>
    </dgm:pt>
    <dgm:pt modelId="{004D21D4-E878-49A8-89B7-8115B59F2993}" type="sibTrans" cxnId="{1638A6D4-65CD-45FD-93D7-13E9CBF3C6EF}">
      <dgm:prSet/>
      <dgm:spPr/>
      <dgm:t>
        <a:bodyPr/>
        <a:lstStyle/>
        <a:p>
          <a:endParaRPr lang="hr-HR"/>
        </a:p>
      </dgm:t>
    </dgm:pt>
    <dgm:pt modelId="{72125ACD-B103-476F-ABB6-2838AD8D35E7}">
      <dgm:prSet/>
      <dgm:spPr/>
      <dgm:t>
        <a:bodyPr/>
        <a:lstStyle/>
        <a:p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izazvalo trajna</a:t>
          </a:r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oštećenja</a:t>
          </a:r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njegovoga zdravlja</a:t>
          </a:r>
          <a:endParaRPr lang="hr-HR" dirty="0"/>
        </a:p>
      </dgm:t>
    </dgm:pt>
    <dgm:pt modelId="{C4877966-AA07-411E-B51E-73F5589F669B}" type="parTrans" cxnId="{880D9DDF-271A-49EC-873D-93A2E1977D2B}">
      <dgm:prSet/>
      <dgm:spPr/>
      <dgm:t>
        <a:bodyPr/>
        <a:lstStyle/>
        <a:p>
          <a:endParaRPr lang="hr-HR"/>
        </a:p>
      </dgm:t>
    </dgm:pt>
    <dgm:pt modelId="{B297A731-006A-4861-A316-1FA7004D5A2C}" type="sibTrans" cxnId="{880D9DDF-271A-49EC-873D-93A2E1977D2B}">
      <dgm:prSet/>
      <dgm:spPr/>
      <dgm:t>
        <a:bodyPr/>
        <a:lstStyle/>
        <a:p>
          <a:endParaRPr lang="hr-HR"/>
        </a:p>
      </dgm:t>
    </dgm:pt>
    <dgm:pt modelId="{391988CE-AE80-4B7D-A107-9ECF2B17C592}">
      <dgm:prSet/>
      <dgm:spPr/>
      <dgm:t>
        <a:bodyPr/>
        <a:lstStyle/>
        <a:p>
          <a:endParaRPr lang="hr-H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EC8E4-3809-42C0-B230-21D31D91658F}" type="parTrans" cxnId="{31F1A19B-6A92-4CDC-8A0E-A74DC5B82AEF}">
      <dgm:prSet/>
      <dgm:spPr/>
      <dgm:t>
        <a:bodyPr/>
        <a:lstStyle/>
        <a:p>
          <a:endParaRPr lang="hr-HR"/>
        </a:p>
      </dgm:t>
    </dgm:pt>
    <dgm:pt modelId="{26E93ED3-CE93-40DB-A042-4C185C3A221A}" type="sibTrans" cxnId="{31F1A19B-6A92-4CDC-8A0E-A74DC5B82AEF}">
      <dgm:prSet/>
      <dgm:spPr/>
      <dgm:t>
        <a:bodyPr/>
        <a:lstStyle/>
        <a:p>
          <a:endParaRPr lang="hr-HR"/>
        </a:p>
      </dgm:t>
    </dgm:pt>
    <dgm:pt modelId="{754BCBF9-F341-4E67-A55B-78D0B48B5AEA}" type="pres">
      <dgm:prSet presAssocID="{E922DCEC-6A4A-43B1-AECA-36D6A8E3CFEE}" presName="vert0" presStyleCnt="0">
        <dgm:presLayoutVars>
          <dgm:dir/>
          <dgm:animOne val="branch"/>
          <dgm:animLvl val="lvl"/>
        </dgm:presLayoutVars>
      </dgm:prSet>
      <dgm:spPr/>
    </dgm:pt>
    <dgm:pt modelId="{09EEE836-4A4E-4EFB-ACE7-14ED1AAD5EB5}" type="pres">
      <dgm:prSet presAssocID="{266CCAA1-26A9-4CA8-B0A8-EB6E3D9A779D}" presName="thickLine" presStyleLbl="alignNode1" presStyleIdx="0" presStyleCnt="6"/>
      <dgm:spPr/>
    </dgm:pt>
    <dgm:pt modelId="{62DF24E8-D00A-4323-A248-9F1ABE7C4C1A}" type="pres">
      <dgm:prSet presAssocID="{266CCAA1-26A9-4CA8-B0A8-EB6E3D9A779D}" presName="horz1" presStyleCnt="0"/>
      <dgm:spPr/>
    </dgm:pt>
    <dgm:pt modelId="{8AF93633-45D6-49B2-9455-7A8A34E0C18D}" type="pres">
      <dgm:prSet presAssocID="{266CCAA1-26A9-4CA8-B0A8-EB6E3D9A779D}" presName="tx1" presStyleLbl="revTx" presStyleIdx="0" presStyleCnt="6"/>
      <dgm:spPr/>
    </dgm:pt>
    <dgm:pt modelId="{4C21AAA5-B572-498B-A1A4-C7EAAFE8A91F}" type="pres">
      <dgm:prSet presAssocID="{266CCAA1-26A9-4CA8-B0A8-EB6E3D9A779D}" presName="vert1" presStyleCnt="0"/>
      <dgm:spPr/>
    </dgm:pt>
    <dgm:pt modelId="{8DD957B7-C9B5-4F81-AEDA-3D4F8B0BCADE}" type="pres">
      <dgm:prSet presAssocID="{D1FFD7C9-2D7D-4BC3-9D4C-0F22A21C2381}" presName="thickLine" presStyleLbl="alignNode1" presStyleIdx="1" presStyleCnt="6"/>
      <dgm:spPr/>
    </dgm:pt>
    <dgm:pt modelId="{2C6D06BC-036F-4BCB-A254-2C5D0FC525F0}" type="pres">
      <dgm:prSet presAssocID="{D1FFD7C9-2D7D-4BC3-9D4C-0F22A21C2381}" presName="horz1" presStyleCnt="0"/>
      <dgm:spPr/>
    </dgm:pt>
    <dgm:pt modelId="{DAFF5F52-00F4-4113-8C20-FCF66C63344D}" type="pres">
      <dgm:prSet presAssocID="{D1FFD7C9-2D7D-4BC3-9D4C-0F22A21C2381}" presName="tx1" presStyleLbl="revTx" presStyleIdx="1" presStyleCnt="6"/>
      <dgm:spPr/>
    </dgm:pt>
    <dgm:pt modelId="{CF0C44BF-F8C0-48B1-B553-561D680B07B2}" type="pres">
      <dgm:prSet presAssocID="{D1FFD7C9-2D7D-4BC3-9D4C-0F22A21C2381}" presName="vert1" presStyleCnt="0"/>
      <dgm:spPr/>
    </dgm:pt>
    <dgm:pt modelId="{987FC3B0-CAA8-4C76-8F8D-D374C18B7834}" type="pres">
      <dgm:prSet presAssocID="{89215F70-DDC9-4F07-AD50-A077C17410AE}" presName="thickLine" presStyleLbl="alignNode1" presStyleIdx="2" presStyleCnt="6"/>
      <dgm:spPr/>
    </dgm:pt>
    <dgm:pt modelId="{5D7B6F82-B7EF-42CF-AAB9-2D1B8D4C4D2F}" type="pres">
      <dgm:prSet presAssocID="{89215F70-DDC9-4F07-AD50-A077C17410AE}" presName="horz1" presStyleCnt="0"/>
      <dgm:spPr/>
    </dgm:pt>
    <dgm:pt modelId="{673D1BC6-25AF-4B0F-9B77-74200E932A67}" type="pres">
      <dgm:prSet presAssocID="{89215F70-DDC9-4F07-AD50-A077C17410AE}" presName="tx1" presStyleLbl="revTx" presStyleIdx="2" presStyleCnt="6"/>
      <dgm:spPr/>
    </dgm:pt>
    <dgm:pt modelId="{FD546368-423B-4447-93A9-C6E046F8A59F}" type="pres">
      <dgm:prSet presAssocID="{89215F70-DDC9-4F07-AD50-A077C17410AE}" presName="vert1" presStyleCnt="0"/>
      <dgm:spPr/>
    </dgm:pt>
    <dgm:pt modelId="{335934CC-2DAE-416B-858E-D7E993EB3670}" type="pres">
      <dgm:prSet presAssocID="{84640DC0-2B3D-43CF-82CB-8AD2197BE14B}" presName="thickLine" presStyleLbl="alignNode1" presStyleIdx="3" presStyleCnt="6"/>
      <dgm:spPr/>
    </dgm:pt>
    <dgm:pt modelId="{89DBA542-68FE-4FEB-9FA0-42670EDCE233}" type="pres">
      <dgm:prSet presAssocID="{84640DC0-2B3D-43CF-82CB-8AD2197BE14B}" presName="horz1" presStyleCnt="0"/>
      <dgm:spPr/>
    </dgm:pt>
    <dgm:pt modelId="{72D7B8F1-F595-4CD8-9AF1-FF4B6AA214F6}" type="pres">
      <dgm:prSet presAssocID="{84640DC0-2B3D-43CF-82CB-8AD2197BE14B}" presName="tx1" presStyleLbl="revTx" presStyleIdx="3" presStyleCnt="6"/>
      <dgm:spPr/>
    </dgm:pt>
    <dgm:pt modelId="{6667EE5A-94B3-47FA-A4BB-6DEF6DBE4708}" type="pres">
      <dgm:prSet presAssocID="{84640DC0-2B3D-43CF-82CB-8AD2197BE14B}" presName="vert1" presStyleCnt="0"/>
      <dgm:spPr/>
    </dgm:pt>
    <dgm:pt modelId="{7B719F9B-CEA0-40B4-99B6-9F3514996C9B}" type="pres">
      <dgm:prSet presAssocID="{72125ACD-B103-476F-ABB6-2838AD8D35E7}" presName="thickLine" presStyleLbl="alignNode1" presStyleIdx="4" presStyleCnt="6"/>
      <dgm:spPr/>
    </dgm:pt>
    <dgm:pt modelId="{DD3A9FC8-98D2-4F09-BD85-DA56A316E2E7}" type="pres">
      <dgm:prSet presAssocID="{72125ACD-B103-476F-ABB6-2838AD8D35E7}" presName="horz1" presStyleCnt="0"/>
      <dgm:spPr/>
    </dgm:pt>
    <dgm:pt modelId="{681D147F-8C6B-4F97-B44E-7F17D277106D}" type="pres">
      <dgm:prSet presAssocID="{72125ACD-B103-476F-ABB6-2838AD8D35E7}" presName="tx1" presStyleLbl="revTx" presStyleIdx="4" presStyleCnt="6"/>
      <dgm:spPr/>
    </dgm:pt>
    <dgm:pt modelId="{6AF2EEC2-D2D7-4219-858B-DAEC48E8F4FF}" type="pres">
      <dgm:prSet presAssocID="{72125ACD-B103-476F-ABB6-2838AD8D35E7}" presName="vert1" presStyleCnt="0"/>
      <dgm:spPr/>
    </dgm:pt>
    <dgm:pt modelId="{855E0CE2-73C8-4070-B1A7-51291A671626}" type="pres">
      <dgm:prSet presAssocID="{391988CE-AE80-4B7D-A107-9ECF2B17C592}" presName="thickLine" presStyleLbl="alignNode1" presStyleIdx="5" presStyleCnt="6"/>
      <dgm:spPr/>
    </dgm:pt>
    <dgm:pt modelId="{55D9F15C-231F-4719-9502-F0E3F578B94F}" type="pres">
      <dgm:prSet presAssocID="{391988CE-AE80-4B7D-A107-9ECF2B17C592}" presName="horz1" presStyleCnt="0"/>
      <dgm:spPr/>
    </dgm:pt>
    <dgm:pt modelId="{817B4FA3-CD2A-4E51-BDB8-CFB95E25F0DE}" type="pres">
      <dgm:prSet presAssocID="{391988CE-AE80-4B7D-A107-9ECF2B17C592}" presName="tx1" presStyleLbl="revTx" presStyleIdx="5" presStyleCnt="6"/>
      <dgm:spPr/>
    </dgm:pt>
    <dgm:pt modelId="{DD6F816D-8CCD-48ED-9C93-E058FBEB0834}" type="pres">
      <dgm:prSet presAssocID="{391988CE-AE80-4B7D-A107-9ECF2B17C592}" presName="vert1" presStyleCnt="0"/>
      <dgm:spPr/>
    </dgm:pt>
  </dgm:ptLst>
  <dgm:cxnLst>
    <dgm:cxn modelId="{53DF2128-B6AD-46B9-A4AF-27AA1D9B0F3F}" type="presOf" srcId="{E922DCEC-6A4A-43B1-AECA-36D6A8E3CFEE}" destId="{754BCBF9-F341-4E67-A55B-78D0B48B5AEA}" srcOrd="0" destOrd="0" presId="urn:microsoft.com/office/officeart/2008/layout/LinedList"/>
    <dgm:cxn modelId="{C52DB538-CC52-4452-B661-A5EBB11B085C}" srcId="{E922DCEC-6A4A-43B1-AECA-36D6A8E3CFEE}" destId="{266CCAA1-26A9-4CA8-B0A8-EB6E3D9A779D}" srcOrd="0" destOrd="0" parTransId="{601D8F02-AC8D-46B7-9BBE-02D8161A3356}" sibTransId="{14A64059-9CF1-40C9-9BE2-E95C8862DCE9}"/>
    <dgm:cxn modelId="{27653941-5320-4EF8-BB25-2F22EEB41D6A}" type="presOf" srcId="{84640DC0-2B3D-43CF-82CB-8AD2197BE14B}" destId="{72D7B8F1-F595-4CD8-9AF1-FF4B6AA214F6}" srcOrd="0" destOrd="0" presId="urn:microsoft.com/office/officeart/2008/layout/LinedList"/>
    <dgm:cxn modelId="{16743746-9F90-40B6-9549-804823EA91E1}" type="presOf" srcId="{72125ACD-B103-476F-ABB6-2838AD8D35E7}" destId="{681D147F-8C6B-4F97-B44E-7F17D277106D}" srcOrd="0" destOrd="0" presId="urn:microsoft.com/office/officeart/2008/layout/LinedList"/>
    <dgm:cxn modelId="{B26B8F95-61B6-4136-90BB-558BF166F93C}" type="presOf" srcId="{266CCAA1-26A9-4CA8-B0A8-EB6E3D9A779D}" destId="{8AF93633-45D6-49B2-9455-7A8A34E0C18D}" srcOrd="0" destOrd="0" presId="urn:microsoft.com/office/officeart/2008/layout/LinedList"/>
    <dgm:cxn modelId="{31F1A19B-6A92-4CDC-8A0E-A74DC5B82AEF}" srcId="{E922DCEC-6A4A-43B1-AECA-36D6A8E3CFEE}" destId="{391988CE-AE80-4B7D-A107-9ECF2B17C592}" srcOrd="5" destOrd="0" parTransId="{CC4EC8E4-3809-42C0-B230-21D31D91658F}" sibTransId="{26E93ED3-CE93-40DB-A042-4C185C3A221A}"/>
    <dgm:cxn modelId="{E96353C0-C562-4045-B9A9-A50EF54509DE}" type="presOf" srcId="{D1FFD7C9-2D7D-4BC3-9D4C-0F22A21C2381}" destId="{DAFF5F52-00F4-4113-8C20-FCF66C63344D}" srcOrd="0" destOrd="0" presId="urn:microsoft.com/office/officeart/2008/layout/LinedList"/>
    <dgm:cxn modelId="{BBB6BECD-9882-426A-805C-F3C0879AED48}" srcId="{E922DCEC-6A4A-43B1-AECA-36D6A8E3CFEE}" destId="{89215F70-DDC9-4F07-AD50-A077C17410AE}" srcOrd="2" destOrd="0" parTransId="{5B7C9690-183E-47FD-9141-7A2A7B6E8525}" sibTransId="{A58E9079-F000-454D-A02F-48B02CBF3D9C}"/>
    <dgm:cxn modelId="{1638A6D4-65CD-45FD-93D7-13E9CBF3C6EF}" srcId="{E922DCEC-6A4A-43B1-AECA-36D6A8E3CFEE}" destId="{84640DC0-2B3D-43CF-82CB-8AD2197BE14B}" srcOrd="3" destOrd="0" parTransId="{4F1DC2B2-957C-4E4B-BBD9-386D03656607}" sibTransId="{004D21D4-E878-49A8-89B7-8115B59F2993}"/>
    <dgm:cxn modelId="{880D9DDF-271A-49EC-873D-93A2E1977D2B}" srcId="{E922DCEC-6A4A-43B1-AECA-36D6A8E3CFEE}" destId="{72125ACD-B103-476F-ABB6-2838AD8D35E7}" srcOrd="4" destOrd="0" parTransId="{C4877966-AA07-411E-B51E-73F5589F669B}" sibTransId="{B297A731-006A-4861-A316-1FA7004D5A2C}"/>
    <dgm:cxn modelId="{D16B54EF-492D-42E6-B7F7-90420E7633FF}" type="presOf" srcId="{391988CE-AE80-4B7D-A107-9ECF2B17C592}" destId="{817B4FA3-CD2A-4E51-BDB8-CFB95E25F0DE}" srcOrd="0" destOrd="0" presId="urn:microsoft.com/office/officeart/2008/layout/LinedList"/>
    <dgm:cxn modelId="{365636F3-B082-46D3-9923-AD897AF31AFD}" srcId="{E922DCEC-6A4A-43B1-AECA-36D6A8E3CFEE}" destId="{D1FFD7C9-2D7D-4BC3-9D4C-0F22A21C2381}" srcOrd="1" destOrd="0" parTransId="{4603FAF5-DDCB-4CE2-B07C-087CCFA8F1B7}" sibTransId="{9AD065D2-8A51-491D-B001-803BCA899F38}"/>
    <dgm:cxn modelId="{CEC9A6F4-456A-4F6F-B93F-5B503D0427EB}" type="presOf" srcId="{89215F70-DDC9-4F07-AD50-A077C17410AE}" destId="{673D1BC6-25AF-4B0F-9B77-74200E932A67}" srcOrd="0" destOrd="0" presId="urn:microsoft.com/office/officeart/2008/layout/LinedList"/>
    <dgm:cxn modelId="{D2F2C01A-58EA-4672-82F4-AA869AC7306F}" type="presParOf" srcId="{754BCBF9-F341-4E67-A55B-78D0B48B5AEA}" destId="{09EEE836-4A4E-4EFB-ACE7-14ED1AAD5EB5}" srcOrd="0" destOrd="0" presId="urn:microsoft.com/office/officeart/2008/layout/LinedList"/>
    <dgm:cxn modelId="{3A93BEE8-B08B-4072-9BC1-E3D26BCA78D9}" type="presParOf" srcId="{754BCBF9-F341-4E67-A55B-78D0B48B5AEA}" destId="{62DF24E8-D00A-4323-A248-9F1ABE7C4C1A}" srcOrd="1" destOrd="0" presId="urn:microsoft.com/office/officeart/2008/layout/LinedList"/>
    <dgm:cxn modelId="{E9037598-6378-4334-B2D7-3EA474B16C39}" type="presParOf" srcId="{62DF24E8-D00A-4323-A248-9F1ABE7C4C1A}" destId="{8AF93633-45D6-49B2-9455-7A8A34E0C18D}" srcOrd="0" destOrd="0" presId="urn:microsoft.com/office/officeart/2008/layout/LinedList"/>
    <dgm:cxn modelId="{9ADC9DC9-F950-4021-B1EC-8206DC7E6F4F}" type="presParOf" srcId="{62DF24E8-D00A-4323-A248-9F1ABE7C4C1A}" destId="{4C21AAA5-B572-498B-A1A4-C7EAAFE8A91F}" srcOrd="1" destOrd="0" presId="urn:microsoft.com/office/officeart/2008/layout/LinedList"/>
    <dgm:cxn modelId="{EF4BB2AE-5392-4D67-A4AA-70C2BE5D64E1}" type="presParOf" srcId="{754BCBF9-F341-4E67-A55B-78D0B48B5AEA}" destId="{8DD957B7-C9B5-4F81-AEDA-3D4F8B0BCADE}" srcOrd="2" destOrd="0" presId="urn:microsoft.com/office/officeart/2008/layout/LinedList"/>
    <dgm:cxn modelId="{F234E74C-391C-4D3F-AFA6-92D7C2969B3A}" type="presParOf" srcId="{754BCBF9-F341-4E67-A55B-78D0B48B5AEA}" destId="{2C6D06BC-036F-4BCB-A254-2C5D0FC525F0}" srcOrd="3" destOrd="0" presId="urn:microsoft.com/office/officeart/2008/layout/LinedList"/>
    <dgm:cxn modelId="{88D8241F-7B5A-41E5-93D2-BE82C331BC82}" type="presParOf" srcId="{2C6D06BC-036F-4BCB-A254-2C5D0FC525F0}" destId="{DAFF5F52-00F4-4113-8C20-FCF66C63344D}" srcOrd="0" destOrd="0" presId="urn:microsoft.com/office/officeart/2008/layout/LinedList"/>
    <dgm:cxn modelId="{174BBA0D-8AEB-44D0-B87F-CF8E43D3B478}" type="presParOf" srcId="{2C6D06BC-036F-4BCB-A254-2C5D0FC525F0}" destId="{CF0C44BF-F8C0-48B1-B553-561D680B07B2}" srcOrd="1" destOrd="0" presId="urn:microsoft.com/office/officeart/2008/layout/LinedList"/>
    <dgm:cxn modelId="{8BEC93F1-A78E-41AE-8465-FE3B5616E24F}" type="presParOf" srcId="{754BCBF9-F341-4E67-A55B-78D0B48B5AEA}" destId="{987FC3B0-CAA8-4C76-8F8D-D374C18B7834}" srcOrd="4" destOrd="0" presId="urn:microsoft.com/office/officeart/2008/layout/LinedList"/>
    <dgm:cxn modelId="{1F683D58-72A4-4888-896E-0A6C23B81B28}" type="presParOf" srcId="{754BCBF9-F341-4E67-A55B-78D0B48B5AEA}" destId="{5D7B6F82-B7EF-42CF-AAB9-2D1B8D4C4D2F}" srcOrd="5" destOrd="0" presId="urn:microsoft.com/office/officeart/2008/layout/LinedList"/>
    <dgm:cxn modelId="{17C433AA-3AED-463A-9A31-A520E13A26B0}" type="presParOf" srcId="{5D7B6F82-B7EF-42CF-AAB9-2D1B8D4C4D2F}" destId="{673D1BC6-25AF-4B0F-9B77-74200E932A67}" srcOrd="0" destOrd="0" presId="urn:microsoft.com/office/officeart/2008/layout/LinedList"/>
    <dgm:cxn modelId="{FEF8B887-D27C-4DA7-A285-7F8E9FF208B7}" type="presParOf" srcId="{5D7B6F82-B7EF-42CF-AAB9-2D1B8D4C4D2F}" destId="{FD546368-423B-4447-93A9-C6E046F8A59F}" srcOrd="1" destOrd="0" presId="urn:microsoft.com/office/officeart/2008/layout/LinedList"/>
    <dgm:cxn modelId="{896063C7-14E4-4EA2-8063-89C38F2689EA}" type="presParOf" srcId="{754BCBF9-F341-4E67-A55B-78D0B48B5AEA}" destId="{335934CC-2DAE-416B-858E-D7E993EB3670}" srcOrd="6" destOrd="0" presId="urn:microsoft.com/office/officeart/2008/layout/LinedList"/>
    <dgm:cxn modelId="{C8F17B34-50DF-4843-8BC3-A41279412449}" type="presParOf" srcId="{754BCBF9-F341-4E67-A55B-78D0B48B5AEA}" destId="{89DBA542-68FE-4FEB-9FA0-42670EDCE233}" srcOrd="7" destOrd="0" presId="urn:microsoft.com/office/officeart/2008/layout/LinedList"/>
    <dgm:cxn modelId="{E7FA71DE-C146-4896-A423-4232D48CAC42}" type="presParOf" srcId="{89DBA542-68FE-4FEB-9FA0-42670EDCE233}" destId="{72D7B8F1-F595-4CD8-9AF1-FF4B6AA214F6}" srcOrd="0" destOrd="0" presId="urn:microsoft.com/office/officeart/2008/layout/LinedList"/>
    <dgm:cxn modelId="{570E987A-9B82-4FAE-8D93-ADE17ACAF70C}" type="presParOf" srcId="{89DBA542-68FE-4FEB-9FA0-42670EDCE233}" destId="{6667EE5A-94B3-47FA-A4BB-6DEF6DBE4708}" srcOrd="1" destOrd="0" presId="urn:microsoft.com/office/officeart/2008/layout/LinedList"/>
    <dgm:cxn modelId="{1B834344-F2DD-4D5F-B088-E82C5E60DC3B}" type="presParOf" srcId="{754BCBF9-F341-4E67-A55B-78D0B48B5AEA}" destId="{7B719F9B-CEA0-40B4-99B6-9F3514996C9B}" srcOrd="8" destOrd="0" presId="urn:microsoft.com/office/officeart/2008/layout/LinedList"/>
    <dgm:cxn modelId="{DD640CF6-1D02-44FC-BF54-6211C782AF32}" type="presParOf" srcId="{754BCBF9-F341-4E67-A55B-78D0B48B5AEA}" destId="{DD3A9FC8-98D2-4F09-BD85-DA56A316E2E7}" srcOrd="9" destOrd="0" presId="urn:microsoft.com/office/officeart/2008/layout/LinedList"/>
    <dgm:cxn modelId="{69305AD2-3EFE-47F9-87D3-109E1FAE713D}" type="presParOf" srcId="{DD3A9FC8-98D2-4F09-BD85-DA56A316E2E7}" destId="{681D147F-8C6B-4F97-B44E-7F17D277106D}" srcOrd="0" destOrd="0" presId="urn:microsoft.com/office/officeart/2008/layout/LinedList"/>
    <dgm:cxn modelId="{77EF0562-7DD5-40BD-924A-1535E22D3560}" type="presParOf" srcId="{DD3A9FC8-98D2-4F09-BD85-DA56A316E2E7}" destId="{6AF2EEC2-D2D7-4219-858B-DAEC48E8F4FF}" srcOrd="1" destOrd="0" presId="urn:microsoft.com/office/officeart/2008/layout/LinedList"/>
    <dgm:cxn modelId="{23C09FB1-05C2-4745-9E44-47B67AE02616}" type="presParOf" srcId="{754BCBF9-F341-4E67-A55B-78D0B48B5AEA}" destId="{855E0CE2-73C8-4070-B1A7-51291A671626}" srcOrd="10" destOrd="0" presId="urn:microsoft.com/office/officeart/2008/layout/LinedList"/>
    <dgm:cxn modelId="{20C6A0AF-F72E-4866-AC1D-0699D8B82495}" type="presParOf" srcId="{754BCBF9-F341-4E67-A55B-78D0B48B5AEA}" destId="{55D9F15C-231F-4719-9502-F0E3F578B94F}" srcOrd="11" destOrd="0" presId="urn:microsoft.com/office/officeart/2008/layout/LinedList"/>
    <dgm:cxn modelId="{8BC4DD4A-A183-486C-A3D0-36494CE3CFF9}" type="presParOf" srcId="{55D9F15C-231F-4719-9502-F0E3F578B94F}" destId="{817B4FA3-CD2A-4E51-BDB8-CFB95E25F0DE}" srcOrd="0" destOrd="0" presId="urn:microsoft.com/office/officeart/2008/layout/LinedList"/>
    <dgm:cxn modelId="{26BC8105-205C-422B-9357-47FA0CC54568}" type="presParOf" srcId="{55D9F15C-231F-4719-9502-F0E3F578B94F}" destId="{DD6F816D-8CCD-48ED-9C93-E058FBEB08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4D5558-FC0D-457B-8698-1F2B5AFF37A8}" type="doc">
      <dgm:prSet loTypeId="urn:microsoft.com/office/officeart/2005/8/layout/arrow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310CC641-ABFD-4A8E-8C67-BE45737951EF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Povjerljivost </a:t>
          </a:r>
          <a:r>
            <a:rPr lang="hr-HR" dirty="0">
              <a:solidFill>
                <a:schemeClr val="tx1"/>
              </a:solidFill>
            </a:rPr>
            <a:t>- </a:t>
          </a:r>
        </a:p>
        <a:p>
          <a:r>
            <a:rPr lang="hr-HR" dirty="0">
              <a:solidFill>
                <a:schemeClr val="tx1"/>
              </a:solidFill>
            </a:rPr>
            <a:t>način postupanja sa osobnim podacima pacijenata</a:t>
          </a:r>
        </a:p>
      </dgm:t>
    </dgm:pt>
    <dgm:pt modelId="{8B760570-832B-4CD4-811B-734546FE9CCD}" type="parTrans" cxnId="{B0DBB364-29B4-443A-85A4-0BD0E61E8CBB}">
      <dgm:prSet/>
      <dgm:spPr/>
      <dgm:t>
        <a:bodyPr/>
        <a:lstStyle/>
        <a:p>
          <a:endParaRPr lang="hr-HR"/>
        </a:p>
      </dgm:t>
    </dgm:pt>
    <dgm:pt modelId="{AAF8ABF7-91ED-4464-86A7-83EF155A5324}" type="sibTrans" cxnId="{B0DBB364-29B4-443A-85A4-0BD0E61E8CBB}">
      <dgm:prSet/>
      <dgm:spPr/>
      <dgm:t>
        <a:bodyPr/>
        <a:lstStyle/>
        <a:p>
          <a:endParaRPr lang="hr-HR"/>
        </a:p>
      </dgm:t>
    </dgm:pt>
    <dgm:pt modelId="{FBA868D0-A7ED-413D-B23E-192D83FBFBA8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koji se prikupljaju u specifične svrhe, njihovo čuvanje i korištenje</a:t>
          </a:r>
        </a:p>
      </dgm:t>
    </dgm:pt>
    <dgm:pt modelId="{D2E52DCF-F226-4BA2-826E-8A0E29A9921F}" type="parTrans" cxnId="{941C173D-7EC6-4967-A732-202B896699C6}">
      <dgm:prSet/>
      <dgm:spPr/>
      <dgm:t>
        <a:bodyPr/>
        <a:lstStyle/>
        <a:p>
          <a:endParaRPr lang="hr-HR"/>
        </a:p>
      </dgm:t>
    </dgm:pt>
    <dgm:pt modelId="{46733476-29B5-49E3-A390-73B3946D0548}" type="sibTrans" cxnId="{941C173D-7EC6-4967-A732-202B896699C6}">
      <dgm:prSet/>
      <dgm:spPr/>
      <dgm:t>
        <a:bodyPr/>
        <a:lstStyle/>
        <a:p>
          <a:endParaRPr lang="hr-HR"/>
        </a:p>
      </dgm:t>
    </dgm:pt>
    <dgm:pt modelId="{17B9BEE7-0B77-4BD6-B6A9-B9C504FE7541}" type="pres">
      <dgm:prSet presAssocID="{434D5558-FC0D-457B-8698-1F2B5AFF37A8}" presName="cycle" presStyleCnt="0">
        <dgm:presLayoutVars>
          <dgm:dir/>
          <dgm:resizeHandles val="exact"/>
        </dgm:presLayoutVars>
      </dgm:prSet>
      <dgm:spPr/>
    </dgm:pt>
    <dgm:pt modelId="{F603CDC2-C65C-4C57-831C-20D04132F68F}" type="pres">
      <dgm:prSet presAssocID="{310CC641-ABFD-4A8E-8C67-BE45737951EF}" presName="arrow" presStyleLbl="node1" presStyleIdx="0" presStyleCnt="2">
        <dgm:presLayoutVars>
          <dgm:bulletEnabled val="1"/>
        </dgm:presLayoutVars>
      </dgm:prSet>
      <dgm:spPr/>
    </dgm:pt>
    <dgm:pt modelId="{04A47122-D34C-4CCA-BBF2-540D21E6459E}" type="pres">
      <dgm:prSet presAssocID="{FBA868D0-A7ED-413D-B23E-192D83FBFBA8}" presName="arrow" presStyleLbl="node1" presStyleIdx="1" presStyleCnt="2">
        <dgm:presLayoutVars>
          <dgm:bulletEnabled val="1"/>
        </dgm:presLayoutVars>
      </dgm:prSet>
      <dgm:spPr/>
    </dgm:pt>
  </dgm:ptLst>
  <dgm:cxnLst>
    <dgm:cxn modelId="{B8F7A70B-F38C-4A9E-B794-6C21CE0AE3B6}" type="presOf" srcId="{FBA868D0-A7ED-413D-B23E-192D83FBFBA8}" destId="{04A47122-D34C-4CCA-BBF2-540D21E6459E}" srcOrd="0" destOrd="0" presId="urn:microsoft.com/office/officeart/2005/8/layout/arrow1"/>
    <dgm:cxn modelId="{941C173D-7EC6-4967-A732-202B896699C6}" srcId="{434D5558-FC0D-457B-8698-1F2B5AFF37A8}" destId="{FBA868D0-A7ED-413D-B23E-192D83FBFBA8}" srcOrd="1" destOrd="0" parTransId="{D2E52DCF-F226-4BA2-826E-8A0E29A9921F}" sibTransId="{46733476-29B5-49E3-A390-73B3946D0548}"/>
    <dgm:cxn modelId="{B0DBB364-29B4-443A-85A4-0BD0E61E8CBB}" srcId="{434D5558-FC0D-457B-8698-1F2B5AFF37A8}" destId="{310CC641-ABFD-4A8E-8C67-BE45737951EF}" srcOrd="0" destOrd="0" parTransId="{8B760570-832B-4CD4-811B-734546FE9CCD}" sibTransId="{AAF8ABF7-91ED-4464-86A7-83EF155A5324}"/>
    <dgm:cxn modelId="{4393104F-5AAE-40C4-BD32-51C36EEF8EF6}" type="presOf" srcId="{434D5558-FC0D-457B-8698-1F2B5AFF37A8}" destId="{17B9BEE7-0B77-4BD6-B6A9-B9C504FE7541}" srcOrd="0" destOrd="0" presId="urn:microsoft.com/office/officeart/2005/8/layout/arrow1"/>
    <dgm:cxn modelId="{C2320250-3190-472E-8E6B-C797244208D3}" type="presOf" srcId="{310CC641-ABFD-4A8E-8C67-BE45737951EF}" destId="{F603CDC2-C65C-4C57-831C-20D04132F68F}" srcOrd="0" destOrd="0" presId="urn:microsoft.com/office/officeart/2005/8/layout/arrow1"/>
    <dgm:cxn modelId="{A65A7D18-BAA0-4D90-88DE-CB432D635613}" type="presParOf" srcId="{17B9BEE7-0B77-4BD6-B6A9-B9C504FE7541}" destId="{F603CDC2-C65C-4C57-831C-20D04132F68F}" srcOrd="0" destOrd="0" presId="urn:microsoft.com/office/officeart/2005/8/layout/arrow1"/>
    <dgm:cxn modelId="{9ED6ACAF-7705-4FC5-9FC0-4D1CE285E39F}" type="presParOf" srcId="{17B9BEE7-0B77-4BD6-B6A9-B9C504FE7541}" destId="{04A47122-D34C-4CCA-BBF2-540D21E6459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10B758-75B8-4328-80A3-E6062A58CE73}" type="doc">
      <dgm:prSet loTypeId="urn:microsoft.com/office/officeart/2005/8/layout/arrow2" loCatId="process" qsTypeId="urn:microsoft.com/office/officeart/2005/8/quickstyle/simple4" qsCatId="simple" csTypeId="urn:microsoft.com/office/officeart/2005/8/colors/accent2_2" csCatId="accent2" phldr="1"/>
      <dgm:spPr/>
    </dgm:pt>
    <dgm:pt modelId="{CAC9F372-C73A-4620-8741-B31E67938E76}">
      <dgm:prSet phldrT="[Teks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Dijagnoza </a:t>
          </a:r>
        </a:p>
      </dgm:t>
    </dgm:pt>
    <dgm:pt modelId="{098EF8BB-DD63-47B0-B6DB-E03A197FE5CA}" type="parTrans" cxnId="{69801ABE-205B-48F3-B27C-5C4E72148EB3}">
      <dgm:prSet/>
      <dgm:spPr/>
      <dgm:t>
        <a:bodyPr/>
        <a:lstStyle/>
        <a:p>
          <a:endParaRPr lang="hr-HR"/>
        </a:p>
      </dgm:t>
    </dgm:pt>
    <dgm:pt modelId="{E2D15584-0A20-4105-8B64-AE21F0EB3DD4}" type="sibTrans" cxnId="{69801ABE-205B-48F3-B27C-5C4E72148EB3}">
      <dgm:prSet/>
      <dgm:spPr/>
      <dgm:t>
        <a:bodyPr/>
        <a:lstStyle/>
        <a:p>
          <a:endParaRPr lang="hr-HR"/>
        </a:p>
      </dgm:t>
    </dgm:pt>
    <dgm:pt modelId="{7842EABD-3C9C-4AC6-8B68-8A0FD32D5DE6}">
      <dgm:prSet phldrT="[Teks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Zdravstveno stanje </a:t>
          </a:r>
        </a:p>
      </dgm:t>
    </dgm:pt>
    <dgm:pt modelId="{C73D1343-ADD9-477A-B708-13C2EB818023}" type="parTrans" cxnId="{02A891BF-641A-4A80-8C40-0A630D31D4EA}">
      <dgm:prSet/>
      <dgm:spPr/>
      <dgm:t>
        <a:bodyPr/>
        <a:lstStyle/>
        <a:p>
          <a:endParaRPr lang="hr-HR"/>
        </a:p>
      </dgm:t>
    </dgm:pt>
    <dgm:pt modelId="{9046B3A9-08F7-49BD-9049-BE29204D5B74}" type="sibTrans" cxnId="{02A891BF-641A-4A80-8C40-0A630D31D4EA}">
      <dgm:prSet/>
      <dgm:spPr/>
      <dgm:t>
        <a:bodyPr/>
        <a:lstStyle/>
        <a:p>
          <a:endParaRPr lang="hr-HR"/>
        </a:p>
      </dgm:t>
    </dgm:pt>
    <dgm:pt modelId="{91DC2113-5EC8-45DD-866D-495D12CF4F63}">
      <dgm:prSet phldrT="[Teks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Boravak u zdravstvenoj ustanovi</a:t>
          </a:r>
        </a:p>
      </dgm:t>
    </dgm:pt>
    <dgm:pt modelId="{EC2B2B7F-785F-40B5-A79F-4CE5FE737862}" type="parTrans" cxnId="{DA360F07-7691-4A15-8594-515E09653022}">
      <dgm:prSet/>
      <dgm:spPr/>
      <dgm:t>
        <a:bodyPr/>
        <a:lstStyle/>
        <a:p>
          <a:endParaRPr lang="hr-HR"/>
        </a:p>
      </dgm:t>
    </dgm:pt>
    <dgm:pt modelId="{574146AF-90CD-485A-ABEC-DA09B6223D5A}" type="sibTrans" cxnId="{DA360F07-7691-4A15-8594-515E09653022}">
      <dgm:prSet/>
      <dgm:spPr/>
      <dgm:t>
        <a:bodyPr/>
        <a:lstStyle/>
        <a:p>
          <a:endParaRPr lang="hr-HR"/>
        </a:p>
      </dgm:t>
    </dgm:pt>
    <dgm:pt modelId="{278DE2D9-0373-46C8-A9F7-947EA43E91AB}" type="pres">
      <dgm:prSet presAssocID="{D910B758-75B8-4328-80A3-E6062A58CE73}" presName="arrowDiagram" presStyleCnt="0">
        <dgm:presLayoutVars>
          <dgm:chMax val="5"/>
          <dgm:dir/>
          <dgm:resizeHandles val="exact"/>
        </dgm:presLayoutVars>
      </dgm:prSet>
      <dgm:spPr/>
    </dgm:pt>
    <dgm:pt modelId="{1B867DC6-D18B-48AA-A67C-F450946A0A82}" type="pres">
      <dgm:prSet presAssocID="{D910B758-75B8-4328-80A3-E6062A58CE73}" presName="arrow" presStyleLbl="bgShp" presStyleIdx="0" presStyleCnt="1" custLinFactNeighborX="10225" custLinFactNeighborY="16170"/>
      <dgm:spPr/>
    </dgm:pt>
    <dgm:pt modelId="{B2143C6D-21F4-44EE-84F3-8C65B47CF899}" type="pres">
      <dgm:prSet presAssocID="{D910B758-75B8-4328-80A3-E6062A58CE73}" presName="arrowDiagram3" presStyleCnt="0"/>
      <dgm:spPr/>
    </dgm:pt>
    <dgm:pt modelId="{4C5BC199-299F-4902-88D7-EC257EB0D8A3}" type="pres">
      <dgm:prSet presAssocID="{CAC9F372-C73A-4620-8741-B31E67938E76}" presName="bullet3a" presStyleLbl="node1" presStyleIdx="0" presStyleCnt="3"/>
      <dgm:spPr/>
    </dgm:pt>
    <dgm:pt modelId="{68F3513C-992C-4865-867A-716C0D332585}" type="pres">
      <dgm:prSet presAssocID="{CAC9F372-C73A-4620-8741-B31E67938E76}" presName="textBox3a" presStyleLbl="revTx" presStyleIdx="0" presStyleCnt="3">
        <dgm:presLayoutVars>
          <dgm:bulletEnabled val="1"/>
        </dgm:presLayoutVars>
      </dgm:prSet>
      <dgm:spPr/>
    </dgm:pt>
    <dgm:pt modelId="{2DC966F6-66BB-4612-83EF-4CEBF42DEE5B}" type="pres">
      <dgm:prSet presAssocID="{7842EABD-3C9C-4AC6-8B68-8A0FD32D5DE6}" presName="bullet3b" presStyleLbl="node1" presStyleIdx="1" presStyleCnt="3"/>
      <dgm:spPr/>
    </dgm:pt>
    <dgm:pt modelId="{9754D1C0-C815-4DF9-A7AF-90BA7D3CCF5E}" type="pres">
      <dgm:prSet presAssocID="{7842EABD-3C9C-4AC6-8B68-8A0FD32D5DE6}" presName="textBox3b" presStyleLbl="revTx" presStyleIdx="1" presStyleCnt="3">
        <dgm:presLayoutVars>
          <dgm:bulletEnabled val="1"/>
        </dgm:presLayoutVars>
      </dgm:prSet>
      <dgm:spPr/>
    </dgm:pt>
    <dgm:pt modelId="{E19DB53B-671F-481E-975B-373D8C56A7B0}" type="pres">
      <dgm:prSet presAssocID="{91DC2113-5EC8-45DD-866D-495D12CF4F63}" presName="bullet3c" presStyleLbl="node1" presStyleIdx="2" presStyleCnt="3"/>
      <dgm:spPr/>
    </dgm:pt>
    <dgm:pt modelId="{06974C94-CA89-4342-9F5C-F601F22AD3C8}" type="pres">
      <dgm:prSet presAssocID="{91DC2113-5EC8-45DD-866D-495D12CF4F6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03B6406-9121-4BA0-851F-1FD838259C01}" type="presOf" srcId="{7842EABD-3C9C-4AC6-8B68-8A0FD32D5DE6}" destId="{9754D1C0-C815-4DF9-A7AF-90BA7D3CCF5E}" srcOrd="0" destOrd="0" presId="urn:microsoft.com/office/officeart/2005/8/layout/arrow2"/>
    <dgm:cxn modelId="{DA360F07-7691-4A15-8594-515E09653022}" srcId="{D910B758-75B8-4328-80A3-E6062A58CE73}" destId="{91DC2113-5EC8-45DD-866D-495D12CF4F63}" srcOrd="2" destOrd="0" parTransId="{EC2B2B7F-785F-40B5-A79F-4CE5FE737862}" sibTransId="{574146AF-90CD-485A-ABEC-DA09B6223D5A}"/>
    <dgm:cxn modelId="{F77D0E43-DB73-44C2-8E7B-E4BED21A5FF8}" type="presOf" srcId="{CAC9F372-C73A-4620-8741-B31E67938E76}" destId="{68F3513C-992C-4865-867A-716C0D332585}" srcOrd="0" destOrd="0" presId="urn:microsoft.com/office/officeart/2005/8/layout/arrow2"/>
    <dgm:cxn modelId="{119DF559-262D-4188-9755-FB386EDDA86D}" type="presOf" srcId="{91DC2113-5EC8-45DD-866D-495D12CF4F63}" destId="{06974C94-CA89-4342-9F5C-F601F22AD3C8}" srcOrd="0" destOrd="0" presId="urn:microsoft.com/office/officeart/2005/8/layout/arrow2"/>
    <dgm:cxn modelId="{69801ABE-205B-48F3-B27C-5C4E72148EB3}" srcId="{D910B758-75B8-4328-80A3-E6062A58CE73}" destId="{CAC9F372-C73A-4620-8741-B31E67938E76}" srcOrd="0" destOrd="0" parTransId="{098EF8BB-DD63-47B0-B6DB-E03A197FE5CA}" sibTransId="{E2D15584-0A20-4105-8B64-AE21F0EB3DD4}"/>
    <dgm:cxn modelId="{02A891BF-641A-4A80-8C40-0A630D31D4EA}" srcId="{D910B758-75B8-4328-80A3-E6062A58CE73}" destId="{7842EABD-3C9C-4AC6-8B68-8A0FD32D5DE6}" srcOrd="1" destOrd="0" parTransId="{C73D1343-ADD9-477A-B708-13C2EB818023}" sibTransId="{9046B3A9-08F7-49BD-9049-BE29204D5B74}"/>
    <dgm:cxn modelId="{9F5E74DF-4D92-4F0C-9999-C64B6B6ADED5}" type="presOf" srcId="{D910B758-75B8-4328-80A3-E6062A58CE73}" destId="{278DE2D9-0373-46C8-A9F7-947EA43E91AB}" srcOrd="0" destOrd="0" presId="urn:microsoft.com/office/officeart/2005/8/layout/arrow2"/>
    <dgm:cxn modelId="{1445ACDC-DF4D-4E94-BF0D-30A12C141FD2}" type="presParOf" srcId="{278DE2D9-0373-46C8-A9F7-947EA43E91AB}" destId="{1B867DC6-D18B-48AA-A67C-F450946A0A82}" srcOrd="0" destOrd="0" presId="urn:microsoft.com/office/officeart/2005/8/layout/arrow2"/>
    <dgm:cxn modelId="{455A68BA-A236-4A5B-BD92-1E983D588658}" type="presParOf" srcId="{278DE2D9-0373-46C8-A9F7-947EA43E91AB}" destId="{B2143C6D-21F4-44EE-84F3-8C65B47CF899}" srcOrd="1" destOrd="0" presId="urn:microsoft.com/office/officeart/2005/8/layout/arrow2"/>
    <dgm:cxn modelId="{C3CC63F7-754A-453B-BE50-77930A679231}" type="presParOf" srcId="{B2143C6D-21F4-44EE-84F3-8C65B47CF899}" destId="{4C5BC199-299F-4902-88D7-EC257EB0D8A3}" srcOrd="0" destOrd="0" presId="urn:microsoft.com/office/officeart/2005/8/layout/arrow2"/>
    <dgm:cxn modelId="{E1A047AA-BBBC-419B-AF11-D2A6FCAEA535}" type="presParOf" srcId="{B2143C6D-21F4-44EE-84F3-8C65B47CF899}" destId="{68F3513C-992C-4865-867A-716C0D332585}" srcOrd="1" destOrd="0" presId="urn:microsoft.com/office/officeart/2005/8/layout/arrow2"/>
    <dgm:cxn modelId="{447491E6-DF3A-420E-BB03-B2A394EB38C7}" type="presParOf" srcId="{B2143C6D-21F4-44EE-84F3-8C65B47CF899}" destId="{2DC966F6-66BB-4612-83EF-4CEBF42DEE5B}" srcOrd="2" destOrd="0" presId="urn:microsoft.com/office/officeart/2005/8/layout/arrow2"/>
    <dgm:cxn modelId="{6BD36E47-7BC6-4A20-A0D4-B041B103DCF5}" type="presParOf" srcId="{B2143C6D-21F4-44EE-84F3-8C65B47CF899}" destId="{9754D1C0-C815-4DF9-A7AF-90BA7D3CCF5E}" srcOrd="3" destOrd="0" presId="urn:microsoft.com/office/officeart/2005/8/layout/arrow2"/>
    <dgm:cxn modelId="{C661EFF3-88C3-4867-A7F1-88EBB0141590}" type="presParOf" srcId="{B2143C6D-21F4-44EE-84F3-8C65B47CF899}" destId="{E19DB53B-671F-481E-975B-373D8C56A7B0}" srcOrd="4" destOrd="0" presId="urn:microsoft.com/office/officeart/2005/8/layout/arrow2"/>
    <dgm:cxn modelId="{195C198C-1965-452A-8035-46D12076155B}" type="presParOf" srcId="{B2143C6D-21F4-44EE-84F3-8C65B47CF899}" destId="{06974C94-CA89-4342-9F5C-F601F22AD3C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F643E-818A-4C4E-8097-11875349B01D}">
      <dsp:nvSpPr>
        <dsp:cNvPr id="0" name=""/>
        <dsp:cNvSpPr/>
      </dsp:nvSpPr>
      <dsp:spPr>
        <a:xfrm>
          <a:off x="1586" y="460852"/>
          <a:ext cx="2102630" cy="21026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Pravo na zdravlje</a:t>
          </a:r>
        </a:p>
      </dsp:txBody>
      <dsp:txXfrm>
        <a:off x="309509" y="768775"/>
        <a:ext cx="1486784" cy="1486784"/>
      </dsp:txXfrm>
    </dsp:sp>
    <dsp:sp modelId="{15000EEF-7916-417C-815F-3BEE8AEF0131}">
      <dsp:nvSpPr>
        <dsp:cNvPr id="0" name=""/>
        <dsp:cNvSpPr/>
      </dsp:nvSpPr>
      <dsp:spPr>
        <a:xfrm>
          <a:off x="2274949" y="902405"/>
          <a:ext cx="1219525" cy="1219525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2436597" y="1368751"/>
        <a:ext cx="896229" cy="286833"/>
      </dsp:txXfrm>
    </dsp:sp>
    <dsp:sp modelId="{BAD37FBC-F432-4D23-BCA8-6931F8F00D9B}">
      <dsp:nvSpPr>
        <dsp:cNvPr id="0" name=""/>
        <dsp:cNvSpPr/>
      </dsp:nvSpPr>
      <dsp:spPr>
        <a:xfrm>
          <a:off x="3665208" y="460852"/>
          <a:ext cx="2102630" cy="2102630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Pravo na zdravstvenu zaštitu</a:t>
          </a:r>
        </a:p>
      </dsp:txBody>
      <dsp:txXfrm>
        <a:off x="3973131" y="768775"/>
        <a:ext cx="1486784" cy="1486784"/>
      </dsp:txXfrm>
    </dsp:sp>
    <dsp:sp modelId="{57CF0874-076B-4E47-8448-B3CC8E340AFB}">
      <dsp:nvSpPr>
        <dsp:cNvPr id="0" name=""/>
        <dsp:cNvSpPr/>
      </dsp:nvSpPr>
      <dsp:spPr>
        <a:xfrm>
          <a:off x="5938572" y="902405"/>
          <a:ext cx="1219525" cy="1219525"/>
        </a:xfrm>
        <a:prstGeom prst="mathPlus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6100220" y="1368751"/>
        <a:ext cx="896229" cy="286833"/>
      </dsp:txXfrm>
    </dsp:sp>
    <dsp:sp modelId="{837BDB40-464E-457C-9079-68AF958E37CE}">
      <dsp:nvSpPr>
        <dsp:cNvPr id="0" name=""/>
        <dsp:cNvSpPr/>
      </dsp:nvSpPr>
      <dsp:spPr>
        <a:xfrm>
          <a:off x="7328831" y="460852"/>
          <a:ext cx="2102630" cy="210263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Prava pacijenata</a:t>
          </a:r>
        </a:p>
      </dsp:txBody>
      <dsp:txXfrm>
        <a:off x="7636754" y="768775"/>
        <a:ext cx="1486784" cy="14867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7F7E-8C4B-4466-BB3B-0BC868793FF5}">
      <dsp:nvSpPr>
        <dsp:cNvPr id="0" name=""/>
        <dsp:cNvSpPr/>
      </dsp:nvSpPr>
      <dsp:spPr>
        <a:xfrm>
          <a:off x="0" y="0"/>
          <a:ext cx="111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7EB9E-B25C-4C7A-BA88-CE69533069BE}">
      <dsp:nvSpPr>
        <dsp:cNvPr id="0" name=""/>
        <dsp:cNvSpPr/>
      </dsp:nvSpPr>
      <dsp:spPr>
        <a:xfrm>
          <a:off x="0" y="0"/>
          <a:ext cx="245359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b="1" i="1" kern="1200" dirty="0">
              <a:solidFill>
                <a:srgbClr val="FF0000"/>
              </a:solidFill>
            </a:rPr>
            <a:t>Privatnost</a:t>
          </a:r>
          <a:r>
            <a:rPr lang="hr-HR" sz="3900" kern="1200" dirty="0"/>
            <a:t> </a:t>
          </a:r>
        </a:p>
      </dsp:txBody>
      <dsp:txXfrm>
        <a:off x="0" y="0"/>
        <a:ext cx="2453590" cy="4525963"/>
      </dsp:txXfrm>
    </dsp:sp>
    <dsp:sp modelId="{470C96A0-137A-4350-9559-95ACF723A9CA}">
      <dsp:nvSpPr>
        <dsp:cNvPr id="0" name=""/>
        <dsp:cNvSpPr/>
      </dsp:nvSpPr>
      <dsp:spPr>
        <a:xfrm>
          <a:off x="2616959" y="70718"/>
          <a:ext cx="8549663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Predstavlja potrebu čovjeka da bude zaštićen, privatan</a:t>
          </a:r>
        </a:p>
      </dsp:txBody>
      <dsp:txXfrm>
        <a:off x="2616959" y="70718"/>
        <a:ext cx="8549663" cy="1414363"/>
      </dsp:txXfrm>
    </dsp:sp>
    <dsp:sp modelId="{684045E9-BB54-4D13-82D8-8E41EB888865}">
      <dsp:nvSpPr>
        <dsp:cNvPr id="0" name=""/>
        <dsp:cNvSpPr/>
      </dsp:nvSpPr>
      <dsp:spPr>
        <a:xfrm>
          <a:off x="2453590" y="1485081"/>
          <a:ext cx="871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337A3-2338-4A8F-B5E0-B81075ABFE76}">
      <dsp:nvSpPr>
        <dsp:cNvPr id="0" name=""/>
        <dsp:cNvSpPr/>
      </dsp:nvSpPr>
      <dsp:spPr>
        <a:xfrm>
          <a:off x="2616959" y="1555799"/>
          <a:ext cx="8549663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b="1" kern="1200" dirty="0">
              <a:solidFill>
                <a:srgbClr val="FF0000"/>
              </a:solidFill>
            </a:rPr>
            <a:t>on i njegovo tijelo</a:t>
          </a:r>
        </a:p>
      </dsp:txBody>
      <dsp:txXfrm>
        <a:off x="2616959" y="1555799"/>
        <a:ext cx="8549663" cy="1414363"/>
      </dsp:txXfrm>
    </dsp:sp>
    <dsp:sp modelId="{55026E71-9F25-47CA-A06F-D5DB6633C88E}">
      <dsp:nvSpPr>
        <dsp:cNvPr id="0" name=""/>
        <dsp:cNvSpPr/>
      </dsp:nvSpPr>
      <dsp:spPr>
        <a:xfrm>
          <a:off x="2453590" y="2970163"/>
          <a:ext cx="871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F5605-1333-4679-B069-248D94902044}">
      <dsp:nvSpPr>
        <dsp:cNvPr id="0" name=""/>
        <dsp:cNvSpPr/>
      </dsp:nvSpPr>
      <dsp:spPr>
        <a:xfrm>
          <a:off x="2616959" y="3040881"/>
          <a:ext cx="8549663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od pogleda svih onih kojima on nije dopustio da ga gledaju</a:t>
          </a:r>
        </a:p>
      </dsp:txBody>
      <dsp:txXfrm>
        <a:off x="2616959" y="3040881"/>
        <a:ext cx="8549663" cy="1414363"/>
      </dsp:txXfrm>
    </dsp:sp>
    <dsp:sp modelId="{234F2B9D-1C2A-4B68-A0CF-8213F318C5E9}">
      <dsp:nvSpPr>
        <dsp:cNvPr id="0" name=""/>
        <dsp:cNvSpPr/>
      </dsp:nvSpPr>
      <dsp:spPr>
        <a:xfrm>
          <a:off x="2453590" y="4455244"/>
          <a:ext cx="871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889D-4EE6-4EA6-8863-1E39423324A0}">
      <dsp:nvSpPr>
        <dsp:cNvPr id="0" name=""/>
        <dsp:cNvSpPr/>
      </dsp:nvSpPr>
      <dsp:spPr>
        <a:xfrm>
          <a:off x="3555273" y="723297"/>
          <a:ext cx="4818100" cy="481810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230D5-B522-4D69-843C-A8E85BB8576A}">
      <dsp:nvSpPr>
        <dsp:cNvPr id="0" name=""/>
        <dsp:cNvSpPr/>
      </dsp:nvSpPr>
      <dsp:spPr>
        <a:xfrm>
          <a:off x="3555273" y="723297"/>
          <a:ext cx="4818100" cy="481810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4AFDE-3CC0-4B13-BB2C-1FC8DF97F3EC}">
      <dsp:nvSpPr>
        <dsp:cNvPr id="0" name=""/>
        <dsp:cNvSpPr/>
      </dsp:nvSpPr>
      <dsp:spPr>
        <a:xfrm>
          <a:off x="3555273" y="723297"/>
          <a:ext cx="4818100" cy="4818100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B1270-17C7-4371-95AA-21035EA8CCE1}">
      <dsp:nvSpPr>
        <dsp:cNvPr id="0" name=""/>
        <dsp:cNvSpPr/>
      </dsp:nvSpPr>
      <dsp:spPr>
        <a:xfrm>
          <a:off x="3555273" y="723297"/>
          <a:ext cx="4818100" cy="4818100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91673-A928-4B27-9D59-2376270134E0}">
      <dsp:nvSpPr>
        <dsp:cNvPr id="0" name=""/>
        <dsp:cNvSpPr/>
      </dsp:nvSpPr>
      <dsp:spPr>
        <a:xfrm>
          <a:off x="4854750" y="2022774"/>
          <a:ext cx="2219147" cy="2219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Oblici neuvažavanja privatnosti pacijenta</a:t>
          </a:r>
        </a:p>
      </dsp:txBody>
      <dsp:txXfrm>
        <a:off x="5179737" y="2347761"/>
        <a:ext cx="1569173" cy="1569173"/>
      </dsp:txXfrm>
    </dsp:sp>
    <dsp:sp modelId="{D093FB9A-5844-49BC-95D4-031610E241EC}">
      <dsp:nvSpPr>
        <dsp:cNvPr id="0" name=""/>
        <dsp:cNvSpPr/>
      </dsp:nvSpPr>
      <dsp:spPr>
        <a:xfrm>
          <a:off x="5187622" y="2518"/>
          <a:ext cx="1553403" cy="15534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Pratnja pacijenta s odjela na odjel bez prikladne odjeće</a:t>
          </a:r>
        </a:p>
      </dsp:txBody>
      <dsp:txXfrm>
        <a:off x="5415113" y="230009"/>
        <a:ext cx="1098421" cy="1098421"/>
      </dsp:txXfrm>
    </dsp:sp>
    <dsp:sp modelId="{819CE6AD-C078-48EB-8585-203C332FE43A}">
      <dsp:nvSpPr>
        <dsp:cNvPr id="0" name=""/>
        <dsp:cNvSpPr/>
      </dsp:nvSpPr>
      <dsp:spPr>
        <a:xfrm>
          <a:off x="7540749" y="2355646"/>
          <a:ext cx="1553403" cy="1553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Pregledi bez zaštitnog paravana</a:t>
          </a:r>
        </a:p>
      </dsp:txBody>
      <dsp:txXfrm>
        <a:off x="7768240" y="2583137"/>
        <a:ext cx="1098421" cy="1098421"/>
      </dsp:txXfrm>
    </dsp:sp>
    <dsp:sp modelId="{6327E7DD-7F41-4B99-8617-01C586ED36CE}">
      <dsp:nvSpPr>
        <dsp:cNvPr id="0" name=""/>
        <dsp:cNvSpPr/>
      </dsp:nvSpPr>
      <dsp:spPr>
        <a:xfrm>
          <a:off x="5187622" y="4708773"/>
          <a:ext cx="1553403" cy="15534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Dodiri tijela bez objašnjenja zašto su potrebni</a:t>
          </a:r>
        </a:p>
      </dsp:txBody>
      <dsp:txXfrm>
        <a:off x="5415113" y="4936264"/>
        <a:ext cx="1098421" cy="1098421"/>
      </dsp:txXfrm>
    </dsp:sp>
    <dsp:sp modelId="{4D31B817-0043-4822-993D-289C0E125D91}">
      <dsp:nvSpPr>
        <dsp:cNvPr id="0" name=""/>
        <dsp:cNvSpPr/>
      </dsp:nvSpPr>
      <dsp:spPr>
        <a:xfrm>
          <a:off x="2834494" y="2355646"/>
          <a:ext cx="1553403" cy="15534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Razgovor o bolesti i stanju tijela pred trećom osobom</a:t>
          </a:r>
        </a:p>
      </dsp:txBody>
      <dsp:txXfrm>
        <a:off x="3061985" y="2583137"/>
        <a:ext cx="1098421" cy="10984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8D496-93E8-47C8-AA51-B68D19822426}">
      <dsp:nvSpPr>
        <dsp:cNvPr id="0" name=""/>
        <dsp:cNvSpPr/>
      </dsp:nvSpPr>
      <dsp:spPr>
        <a:xfrm>
          <a:off x="1111014" y="0"/>
          <a:ext cx="3289914" cy="32904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F3E32B-E581-42C6-B849-005A0D0813CB}">
      <dsp:nvSpPr>
        <dsp:cNvPr id="0" name=""/>
        <dsp:cNvSpPr/>
      </dsp:nvSpPr>
      <dsp:spPr>
        <a:xfrm>
          <a:off x="4401546" y="980836"/>
          <a:ext cx="1973948" cy="131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Povreda prava pacijenta</a:t>
          </a:r>
        </a:p>
      </dsp:txBody>
      <dsp:txXfrm>
        <a:off x="4401546" y="980836"/>
        <a:ext cx="1973948" cy="1316439"/>
      </dsp:txXfrm>
    </dsp:sp>
    <dsp:sp modelId="{E4A6968E-7868-4B10-8402-BE83E37E139B}">
      <dsp:nvSpPr>
        <dsp:cNvPr id="0" name=""/>
        <dsp:cNvSpPr/>
      </dsp:nvSpPr>
      <dsp:spPr>
        <a:xfrm>
          <a:off x="1838193" y="1187939"/>
          <a:ext cx="1828142" cy="9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Pacijent + pritužba u pisanom obliku</a:t>
          </a:r>
        </a:p>
      </dsp:txBody>
      <dsp:txXfrm>
        <a:off x="1838193" y="1187939"/>
        <a:ext cx="1828142" cy="913852"/>
      </dsp:txXfrm>
    </dsp:sp>
    <dsp:sp modelId="{892F1E18-F162-4A18-AF3F-3704A68A7C4E}">
      <dsp:nvSpPr>
        <dsp:cNvPr id="0" name=""/>
        <dsp:cNvSpPr/>
      </dsp:nvSpPr>
      <dsp:spPr>
        <a:xfrm>
          <a:off x="197251" y="1890587"/>
          <a:ext cx="3289914" cy="32904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7E7E8A-6764-460D-BF0E-FF1A35E4E5E5}">
      <dsp:nvSpPr>
        <dsp:cNvPr id="0" name=""/>
        <dsp:cNvSpPr/>
      </dsp:nvSpPr>
      <dsp:spPr>
        <a:xfrm>
          <a:off x="3557814" y="2882359"/>
          <a:ext cx="3145092" cy="131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Obavijest o mjerama poduzetim povodom pritužbe kroz 15 dana (pacijentu)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Uvid u način ostvarivanja prava pacijenata u zdravstvenoj ustanovi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Izvješće o učinjenom uvidu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 roku od 8 dana obavještava ovlaštenu inspekciju</a:t>
          </a:r>
        </a:p>
      </dsp:txBody>
      <dsp:txXfrm>
        <a:off x="3557814" y="2882359"/>
        <a:ext cx="3145092" cy="1316439"/>
      </dsp:txXfrm>
    </dsp:sp>
    <dsp:sp modelId="{682F7A12-2C25-477F-AE48-21E1D1A62FEA}">
      <dsp:nvSpPr>
        <dsp:cNvPr id="0" name=""/>
        <dsp:cNvSpPr/>
      </dsp:nvSpPr>
      <dsp:spPr>
        <a:xfrm>
          <a:off x="928138" y="3089463"/>
          <a:ext cx="1828142" cy="9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Županijsko povjerenstvo</a:t>
          </a:r>
        </a:p>
      </dsp:txBody>
      <dsp:txXfrm>
        <a:off x="928138" y="3089463"/>
        <a:ext cx="1828142" cy="913852"/>
      </dsp:txXfrm>
    </dsp:sp>
    <dsp:sp modelId="{AF54803B-38FA-4FB5-9395-CA6BE5B3E557}">
      <dsp:nvSpPr>
        <dsp:cNvPr id="0" name=""/>
        <dsp:cNvSpPr/>
      </dsp:nvSpPr>
      <dsp:spPr>
        <a:xfrm>
          <a:off x="1345169" y="4007416"/>
          <a:ext cx="2826546" cy="28276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17AA9D-1919-4B0C-900A-F3188EFD4D6D}">
      <dsp:nvSpPr>
        <dsp:cNvPr id="0" name=""/>
        <dsp:cNvSpPr/>
      </dsp:nvSpPr>
      <dsp:spPr>
        <a:xfrm>
          <a:off x="4133533" y="4719168"/>
          <a:ext cx="2509974" cy="204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Nadzor nad radom zdravstvenih djelatnika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Izvješćuju županijsko povjerenstvo o poduzetim radnjama kroz 30 dana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Ako je počinjeno </a:t>
          </a:r>
          <a:r>
            <a:rPr lang="hr-HR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kazneno djelo </a:t>
          </a: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podnosi se kaznena prijava i obavještava Povjerenstvo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3533" y="4719168"/>
        <a:ext cx="2509974" cy="2041323"/>
      </dsp:txXfrm>
    </dsp:sp>
    <dsp:sp modelId="{1E2A6B12-555A-4DFD-86D5-5CB7447B6668}">
      <dsp:nvSpPr>
        <dsp:cNvPr id="0" name=""/>
        <dsp:cNvSpPr/>
      </dsp:nvSpPr>
      <dsp:spPr>
        <a:xfrm>
          <a:off x="1842518" y="4993721"/>
          <a:ext cx="1828142" cy="9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Ovlaštena inspekcija (KOMORA)</a:t>
          </a:r>
        </a:p>
      </dsp:txBody>
      <dsp:txXfrm>
        <a:off x="1842518" y="4993721"/>
        <a:ext cx="1828142" cy="91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0095C-EC90-4EFF-85E9-66A50AD80976}">
      <dsp:nvSpPr>
        <dsp:cNvPr id="0" name=""/>
        <dsp:cNvSpPr/>
      </dsp:nvSpPr>
      <dsp:spPr>
        <a:xfrm>
          <a:off x="196899" y="2922"/>
          <a:ext cx="1923454" cy="1923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neovlašteno otkrivanje profesionalne tajne</a:t>
          </a:r>
        </a:p>
      </dsp:txBody>
      <dsp:txXfrm>
        <a:off x="478582" y="284605"/>
        <a:ext cx="1360088" cy="1360088"/>
      </dsp:txXfrm>
    </dsp:sp>
    <dsp:sp modelId="{379875B0-2AE5-4BE0-A37A-409709C83095}">
      <dsp:nvSpPr>
        <dsp:cNvPr id="0" name=""/>
        <dsp:cNvSpPr/>
      </dsp:nvSpPr>
      <dsp:spPr>
        <a:xfrm rot="10800000">
          <a:off x="822022" y="2174743"/>
          <a:ext cx="673209" cy="52653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82E5F-F314-419C-8A8B-646396BC07C6}">
      <dsp:nvSpPr>
        <dsp:cNvPr id="0" name=""/>
        <dsp:cNvSpPr/>
      </dsp:nvSpPr>
      <dsp:spPr>
        <a:xfrm>
          <a:off x="517154" y="2919841"/>
          <a:ext cx="1282944" cy="12829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liječnička grešaka pri određivanju dijagnoze i terapije</a:t>
          </a:r>
        </a:p>
      </dsp:txBody>
      <dsp:txXfrm>
        <a:off x="705037" y="3107724"/>
        <a:ext cx="907178" cy="907178"/>
      </dsp:txXfrm>
    </dsp:sp>
    <dsp:sp modelId="{38C550FA-779F-4F34-B750-42A31EE9E228}">
      <dsp:nvSpPr>
        <dsp:cNvPr id="0" name=""/>
        <dsp:cNvSpPr/>
      </dsp:nvSpPr>
      <dsp:spPr>
        <a:xfrm rot="5400000">
          <a:off x="2279515" y="3298045"/>
          <a:ext cx="673209" cy="52653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7F32-CD90-47FA-A783-6A0029EA8E33}">
      <dsp:nvSpPr>
        <dsp:cNvPr id="0" name=""/>
        <dsp:cNvSpPr/>
      </dsp:nvSpPr>
      <dsp:spPr>
        <a:xfrm>
          <a:off x="3402336" y="2919841"/>
          <a:ext cx="1282944" cy="1282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odgovornost za štete nastale uporabom medicinskih tehničkih uređaja</a:t>
          </a:r>
        </a:p>
      </dsp:txBody>
      <dsp:txXfrm>
        <a:off x="3590219" y="3107724"/>
        <a:ext cx="907178" cy="907178"/>
      </dsp:txXfrm>
    </dsp:sp>
    <dsp:sp modelId="{E56F40A1-214D-46EE-B3CB-4E8C224ABC8F}">
      <dsp:nvSpPr>
        <dsp:cNvPr id="0" name=""/>
        <dsp:cNvSpPr/>
      </dsp:nvSpPr>
      <dsp:spPr>
        <a:xfrm>
          <a:off x="3707204" y="1984811"/>
          <a:ext cx="673209" cy="52653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7EDB8-6B2E-4D1D-A038-A6B10F053233}">
      <dsp:nvSpPr>
        <dsp:cNvPr id="0" name=""/>
        <dsp:cNvSpPr/>
      </dsp:nvSpPr>
      <dsp:spPr>
        <a:xfrm>
          <a:off x="3402336" y="323177"/>
          <a:ext cx="1282944" cy="12829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nepristajanje pacijenta na medicinsku intervenciju iz vjerskih pobuda</a:t>
          </a:r>
        </a:p>
      </dsp:txBody>
      <dsp:txXfrm>
        <a:off x="3590219" y="511060"/>
        <a:ext cx="907178" cy="907178"/>
      </dsp:txXfrm>
    </dsp:sp>
    <dsp:sp modelId="{BD43E944-4A29-4349-9C3B-37AC45E98F5E}">
      <dsp:nvSpPr>
        <dsp:cNvPr id="0" name=""/>
        <dsp:cNvSpPr/>
      </dsp:nvSpPr>
      <dsp:spPr>
        <a:xfrm rot="5400000">
          <a:off x="5090604" y="701381"/>
          <a:ext cx="673209" cy="52653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9BEEE-3DB7-4F2A-A421-8EF9D38EA6C6}">
      <dsp:nvSpPr>
        <dsp:cNvPr id="0" name=""/>
        <dsp:cNvSpPr/>
      </dsp:nvSpPr>
      <dsp:spPr>
        <a:xfrm>
          <a:off x="6139332" y="323177"/>
          <a:ext cx="1579317" cy="12829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nadriliječništvo</a:t>
          </a:r>
          <a:endParaRPr lang="hr-H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0618" y="511060"/>
        <a:ext cx="1116745" cy="907178"/>
      </dsp:txXfrm>
    </dsp:sp>
    <dsp:sp modelId="{8567D59D-F160-49A4-B462-5F91187B481E}">
      <dsp:nvSpPr>
        <dsp:cNvPr id="0" name=""/>
        <dsp:cNvSpPr/>
      </dsp:nvSpPr>
      <dsp:spPr>
        <a:xfrm rot="10800000">
          <a:off x="6592386" y="2014615"/>
          <a:ext cx="673209" cy="526536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68401-A3BC-4EC2-8F74-81F0B5C99ACA}">
      <dsp:nvSpPr>
        <dsp:cNvPr id="0" name=""/>
        <dsp:cNvSpPr/>
      </dsp:nvSpPr>
      <dsp:spPr>
        <a:xfrm>
          <a:off x="6287518" y="2919841"/>
          <a:ext cx="1282944" cy="12829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samovoljno liječenje</a:t>
          </a:r>
        </a:p>
      </dsp:txBody>
      <dsp:txXfrm>
        <a:off x="6475401" y="3107724"/>
        <a:ext cx="907178" cy="907178"/>
      </dsp:txXfrm>
    </dsp:sp>
    <dsp:sp modelId="{0D775F08-F973-47CB-81B0-F43192641E39}">
      <dsp:nvSpPr>
        <dsp:cNvPr id="0" name=""/>
        <dsp:cNvSpPr/>
      </dsp:nvSpPr>
      <dsp:spPr>
        <a:xfrm rot="5400000">
          <a:off x="8049879" y="3298045"/>
          <a:ext cx="673209" cy="52653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B3F6-FFBC-48D8-AC91-DA5516D7CA4C}">
      <dsp:nvSpPr>
        <dsp:cNvPr id="0" name=""/>
        <dsp:cNvSpPr/>
      </dsp:nvSpPr>
      <dsp:spPr>
        <a:xfrm>
          <a:off x="9172700" y="2919841"/>
          <a:ext cx="1282944" cy="12829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nesavjesno liječenje</a:t>
          </a:r>
        </a:p>
      </dsp:txBody>
      <dsp:txXfrm>
        <a:off x="9360583" y="3107724"/>
        <a:ext cx="907178" cy="907178"/>
      </dsp:txXfrm>
    </dsp:sp>
    <dsp:sp modelId="{15D09186-F72E-4388-9E01-9EDCA1B431FA}">
      <dsp:nvSpPr>
        <dsp:cNvPr id="0" name=""/>
        <dsp:cNvSpPr/>
      </dsp:nvSpPr>
      <dsp:spPr>
        <a:xfrm>
          <a:off x="9477568" y="2144939"/>
          <a:ext cx="673209" cy="52653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B7068-4E13-4E79-915F-009018057551}">
      <dsp:nvSpPr>
        <dsp:cNvPr id="0" name=""/>
        <dsp:cNvSpPr/>
      </dsp:nvSpPr>
      <dsp:spPr>
        <a:xfrm>
          <a:off x="8852445" y="2922"/>
          <a:ext cx="1923454" cy="1923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 pružanje liječničke pomoći</a:t>
          </a:r>
        </a:p>
      </dsp:txBody>
      <dsp:txXfrm>
        <a:off x="9134128" y="284605"/>
        <a:ext cx="1360088" cy="1360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53F2E-A2B1-45C1-84FB-09D7D7F60311}">
      <dsp:nvSpPr>
        <dsp:cNvPr id="0" name=""/>
        <dsp:cNvSpPr/>
      </dsp:nvSpPr>
      <dsp:spPr>
        <a:xfrm>
          <a:off x="2709017" y="0"/>
          <a:ext cx="4525963" cy="45259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B40E32-463F-423B-84A4-CF39E2333B8F}">
      <dsp:nvSpPr>
        <dsp:cNvPr id="0" name=""/>
        <dsp:cNvSpPr/>
      </dsp:nvSpPr>
      <dsp:spPr>
        <a:xfrm>
          <a:off x="4663175" y="455027"/>
          <a:ext cx="3559522" cy="107138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Temelj za uspostavljanje povjerenja između liječnika i bolesnika</a:t>
          </a:r>
        </a:p>
      </dsp:txBody>
      <dsp:txXfrm>
        <a:off x="4715475" y="507327"/>
        <a:ext cx="3454922" cy="966780"/>
      </dsp:txXfrm>
    </dsp:sp>
    <dsp:sp modelId="{E43B98D6-21A0-4188-B3DA-9911DD8023B3}">
      <dsp:nvSpPr>
        <dsp:cNvPr id="0" name=""/>
        <dsp:cNvSpPr/>
      </dsp:nvSpPr>
      <dsp:spPr>
        <a:xfrm>
          <a:off x="4622092" y="1660330"/>
          <a:ext cx="3641689" cy="107138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veći naglasak na partnerski odnos između liječnika i bolesnika, njihovu suradnju</a:t>
          </a:r>
        </a:p>
      </dsp:txBody>
      <dsp:txXfrm>
        <a:off x="4674392" y="1712630"/>
        <a:ext cx="3537089" cy="966780"/>
      </dsp:txXfrm>
    </dsp:sp>
    <dsp:sp modelId="{4F52D003-A80F-4337-A7CB-0EDEEDEE1381}">
      <dsp:nvSpPr>
        <dsp:cNvPr id="0" name=""/>
        <dsp:cNvSpPr/>
      </dsp:nvSpPr>
      <dsp:spPr>
        <a:xfrm>
          <a:off x="4663175" y="2865632"/>
          <a:ext cx="3559522" cy="107138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uvažavanje pacijentove autonomije</a:t>
          </a:r>
        </a:p>
      </dsp:txBody>
      <dsp:txXfrm>
        <a:off x="4715475" y="2917932"/>
        <a:ext cx="3454922" cy="966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029AB-DB96-43E1-99AE-F7FA57A6BF4C}">
      <dsp:nvSpPr>
        <dsp:cNvPr id="0" name=""/>
        <dsp:cNvSpPr/>
      </dsp:nvSpPr>
      <dsp:spPr>
        <a:xfrm>
          <a:off x="309042" y="191178"/>
          <a:ext cx="6444323" cy="4211067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altLang="sr-Latn-R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altLang="sr-Latn-R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vi-VN" altLang="sr-Latn-R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DRAVSTVENOM STANJU</a:t>
          </a:r>
          <a:endParaRPr lang="hr-HR" altLang="sr-Latn-RS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4614" y="582206"/>
        <a:ext cx="1534362" cy="802108"/>
      </dsp:txXfrm>
    </dsp:sp>
    <dsp:sp modelId="{C4DEFF65-F363-434D-9128-423435946964}">
      <dsp:nvSpPr>
        <dsp:cNvPr id="0" name=""/>
        <dsp:cNvSpPr/>
      </dsp:nvSpPr>
      <dsp:spPr>
        <a:xfrm>
          <a:off x="1411888" y="373481"/>
          <a:ext cx="4211067" cy="4211067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vi-VN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regledima i zahvatima</a:t>
          </a:r>
          <a:endParaRPr lang="hr-HR" altLang="sr-Latn-R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905" y="1899993"/>
        <a:ext cx="1153030" cy="701844"/>
      </dsp:txXfrm>
    </dsp:sp>
    <dsp:sp modelId="{D27A4942-DFEE-4273-BDF5-CB9B355DD0C4}">
      <dsp:nvSpPr>
        <dsp:cNvPr id="0" name=""/>
        <dsp:cNvSpPr/>
      </dsp:nvSpPr>
      <dsp:spPr>
        <a:xfrm>
          <a:off x="1392336" y="458705"/>
          <a:ext cx="4211067" cy="4211067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US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amjen</a:t>
          </a: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om</a:t>
          </a:r>
          <a:r>
            <a:rPr lang="en-US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postup</a:t>
          </a: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aka</a:t>
          </a:r>
          <a:endParaRPr lang="hr-HR" sz="1300" kern="1200"/>
        </a:p>
      </dsp:txBody>
      <dsp:txXfrm>
        <a:off x="4096444" y="2952760"/>
        <a:ext cx="1002635" cy="777042"/>
      </dsp:txXfrm>
    </dsp:sp>
    <dsp:sp modelId="{0EF38356-B035-4BBC-B3B4-722C5B065D34}">
      <dsp:nvSpPr>
        <dsp:cNvPr id="0" name=""/>
        <dsp:cNvSpPr/>
      </dsp:nvSpPr>
      <dsp:spPr>
        <a:xfrm>
          <a:off x="1314131" y="496304"/>
          <a:ext cx="4211067" cy="4211067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prednostima i rizicima</a:t>
          </a: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altLang="sr-Latn-RS" sz="1300" b="1" kern="1200" dirty="0"/>
        </a:p>
      </dsp:txBody>
      <dsp:txXfrm>
        <a:off x="2930880" y="3805000"/>
        <a:ext cx="977569" cy="701844"/>
      </dsp:txXfrm>
    </dsp:sp>
    <dsp:sp modelId="{7F3802C0-7F22-40C6-935C-9C4867055F9C}">
      <dsp:nvSpPr>
        <dsp:cNvPr id="0" name=""/>
        <dsp:cNvSpPr/>
      </dsp:nvSpPr>
      <dsp:spPr>
        <a:xfrm>
          <a:off x="1235925" y="458705"/>
          <a:ext cx="4211067" cy="4211067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>
              <a:latin typeface="Times New Roman" pitchFamily="18" charset="0"/>
              <a:cs typeface="Times New Roman" pitchFamily="18" charset="0"/>
            </a:rPr>
            <a:t>t</a:t>
          </a:r>
          <a:r>
            <a:rPr lang="vi-VN" sz="1300" b="1" kern="1200">
              <a:latin typeface="Times New Roman" pitchFamily="18" charset="0"/>
              <a:cs typeface="Times New Roman" pitchFamily="18" charset="0"/>
            </a:rPr>
            <a:t>ijeku postupaka</a:t>
          </a:r>
          <a:r>
            <a:rPr lang="hr-HR" sz="1300" b="1" kern="1200">
              <a:latin typeface="Times New Roman" pitchFamily="18" charset="0"/>
              <a:cs typeface="Times New Roman" pitchFamily="18" charset="0"/>
            </a:rPr>
            <a:t>            </a:t>
          </a:r>
          <a:endParaRPr lang="hr-HR" sz="1300" kern="1200"/>
        </a:p>
      </dsp:txBody>
      <dsp:txXfrm>
        <a:off x="1740251" y="2952760"/>
        <a:ext cx="1002635" cy="777042"/>
      </dsp:txXfrm>
    </dsp:sp>
    <dsp:sp modelId="{496B68B2-FFEC-473B-9429-6B7DC4AC0CD1}">
      <dsp:nvSpPr>
        <dsp:cNvPr id="0" name=""/>
        <dsp:cNvSpPr/>
      </dsp:nvSpPr>
      <dsp:spPr>
        <a:xfrm>
          <a:off x="1216374" y="373481"/>
          <a:ext cx="4211067" cy="4211067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vi-VN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rocjen</a:t>
          </a:r>
          <a:r>
            <a:rPr lang="hr-HR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vi-VN" altLang="sr-Latn-R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rezultata i ishoda</a:t>
          </a:r>
          <a:endParaRPr lang="hr-HR" sz="1300" kern="1200" dirty="0"/>
        </a:p>
      </dsp:txBody>
      <dsp:txXfrm>
        <a:off x="1414394" y="1899993"/>
        <a:ext cx="1153030" cy="701844"/>
      </dsp:txXfrm>
    </dsp:sp>
    <dsp:sp modelId="{1EA37646-31B5-4D57-A593-E23791A06F33}">
      <dsp:nvSpPr>
        <dsp:cNvPr id="0" name=""/>
        <dsp:cNvSpPr/>
      </dsp:nvSpPr>
      <dsp:spPr>
        <a:xfrm>
          <a:off x="1270516" y="305803"/>
          <a:ext cx="4211067" cy="4211067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načinu života</a:t>
          </a:r>
        </a:p>
      </dsp:txBody>
      <dsp:txXfrm>
        <a:off x="2266634" y="696831"/>
        <a:ext cx="1002635" cy="802108"/>
      </dsp:txXfrm>
    </dsp:sp>
    <dsp:sp modelId="{7228C3F2-C396-41E8-BCF9-A8E072DC1BA9}">
      <dsp:nvSpPr>
        <dsp:cNvPr id="0" name=""/>
        <dsp:cNvSpPr/>
      </dsp:nvSpPr>
      <dsp:spPr>
        <a:xfrm>
          <a:off x="1150167" y="-69506"/>
          <a:ext cx="4732438" cy="4732438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BEED9-02B2-4D63-B86C-B7F25741BF86}">
      <dsp:nvSpPr>
        <dsp:cNvPr id="0" name=""/>
        <dsp:cNvSpPr/>
      </dsp:nvSpPr>
      <dsp:spPr>
        <a:xfrm>
          <a:off x="1151333" y="113096"/>
          <a:ext cx="4732438" cy="4732438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EB3A5-2E06-4CA7-B569-4C210EC74D0A}">
      <dsp:nvSpPr>
        <dsp:cNvPr id="0" name=""/>
        <dsp:cNvSpPr/>
      </dsp:nvSpPr>
      <dsp:spPr>
        <a:xfrm>
          <a:off x="1131713" y="198122"/>
          <a:ext cx="4732438" cy="4732438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39A29-845F-4CF9-9CE6-8CDC80F7CBC3}">
      <dsp:nvSpPr>
        <dsp:cNvPr id="0" name=""/>
        <dsp:cNvSpPr/>
      </dsp:nvSpPr>
      <dsp:spPr>
        <a:xfrm>
          <a:off x="1053446" y="235509"/>
          <a:ext cx="4732438" cy="4732438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4EA0D-7D36-4035-B03E-AF6135CC5E43}">
      <dsp:nvSpPr>
        <dsp:cNvPr id="0" name=""/>
        <dsp:cNvSpPr/>
      </dsp:nvSpPr>
      <dsp:spPr>
        <a:xfrm>
          <a:off x="975179" y="198122"/>
          <a:ext cx="4732438" cy="4732438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91DF-8C6E-4857-88BF-D4EF8BB7C4EE}">
      <dsp:nvSpPr>
        <dsp:cNvPr id="0" name=""/>
        <dsp:cNvSpPr/>
      </dsp:nvSpPr>
      <dsp:spPr>
        <a:xfrm>
          <a:off x="955558" y="113096"/>
          <a:ext cx="4732438" cy="4732438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8145A-2EE2-45DA-B61D-B6F2F6B27473}">
      <dsp:nvSpPr>
        <dsp:cNvPr id="0" name=""/>
        <dsp:cNvSpPr/>
      </dsp:nvSpPr>
      <dsp:spPr>
        <a:xfrm>
          <a:off x="1010041" y="45118"/>
          <a:ext cx="4732438" cy="4732438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53105-927F-420C-8211-6A2955FC421E}">
      <dsp:nvSpPr>
        <dsp:cNvPr id="0" name=""/>
        <dsp:cNvSpPr/>
      </dsp:nvSpPr>
      <dsp:spPr>
        <a:xfrm>
          <a:off x="0" y="543261"/>
          <a:ext cx="109728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09BDB-7ACE-48BE-A4A0-08FB51C564B2}">
      <dsp:nvSpPr>
        <dsp:cNvPr id="0" name=""/>
        <dsp:cNvSpPr/>
      </dsp:nvSpPr>
      <dsp:spPr>
        <a:xfrm>
          <a:off x="548640" y="41421"/>
          <a:ext cx="768096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400" kern="1200" dirty="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1. dob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400" kern="1200" dirty="0"/>
        </a:p>
      </dsp:txBody>
      <dsp:txXfrm>
        <a:off x="597636" y="90417"/>
        <a:ext cx="7582968" cy="905688"/>
      </dsp:txXfrm>
    </dsp:sp>
    <dsp:sp modelId="{0C6B27E0-39AF-4D50-BB9D-ED9791A3EA87}">
      <dsp:nvSpPr>
        <dsp:cNvPr id="0" name=""/>
        <dsp:cNvSpPr/>
      </dsp:nvSpPr>
      <dsp:spPr>
        <a:xfrm>
          <a:off x="0" y="2085501"/>
          <a:ext cx="109728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5503E-9CC7-4898-BDD5-61608C70CF17}">
      <dsp:nvSpPr>
        <dsp:cNvPr id="0" name=""/>
        <dsp:cNvSpPr/>
      </dsp:nvSpPr>
      <dsp:spPr>
        <a:xfrm>
          <a:off x="548640" y="1583661"/>
          <a:ext cx="768096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2. obrazovanje</a:t>
          </a:r>
        </a:p>
      </dsp:txBody>
      <dsp:txXfrm>
        <a:off x="597636" y="1632657"/>
        <a:ext cx="7582968" cy="905688"/>
      </dsp:txXfrm>
    </dsp:sp>
    <dsp:sp modelId="{D57DD03D-155B-4D6B-9E66-A27668E38160}">
      <dsp:nvSpPr>
        <dsp:cNvPr id="0" name=""/>
        <dsp:cNvSpPr/>
      </dsp:nvSpPr>
      <dsp:spPr>
        <a:xfrm>
          <a:off x="0" y="3627741"/>
          <a:ext cx="109728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36D44-D6AD-4AD4-B44C-90FFE59BCBB4}">
      <dsp:nvSpPr>
        <dsp:cNvPr id="0" name=""/>
        <dsp:cNvSpPr/>
      </dsp:nvSpPr>
      <dsp:spPr>
        <a:xfrm>
          <a:off x="548640" y="3125901"/>
          <a:ext cx="768096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3. mentalne sposobnosti</a:t>
          </a:r>
        </a:p>
      </dsp:txBody>
      <dsp:txXfrm>
        <a:off x="597636" y="3174897"/>
        <a:ext cx="7582968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81FA3-082F-4C9C-BB2C-3B4279FEE45A}">
      <dsp:nvSpPr>
        <dsp:cNvPr id="0" name=""/>
        <dsp:cNvSpPr/>
      </dsp:nvSpPr>
      <dsp:spPr>
        <a:xfrm>
          <a:off x="60952" y="1355667"/>
          <a:ext cx="2882503" cy="172950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Informativni pristanak  PROCES – kroz koji potpuno </a:t>
          </a:r>
          <a:r>
            <a:rPr lang="hr-HR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informirani pacijent</a:t>
          </a:r>
        </a:p>
      </dsp:txBody>
      <dsp:txXfrm>
        <a:off x="111607" y="1406322"/>
        <a:ext cx="2781193" cy="1628191"/>
      </dsp:txXfrm>
    </dsp:sp>
    <dsp:sp modelId="{FE072305-801B-4424-B4C4-4717A3E487DC}">
      <dsp:nvSpPr>
        <dsp:cNvPr id="0" name=""/>
        <dsp:cNvSpPr/>
      </dsp:nvSpPr>
      <dsp:spPr>
        <a:xfrm rot="36724">
          <a:off x="3185811" y="1884093"/>
          <a:ext cx="58393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/>
        </a:p>
      </dsp:txBody>
      <dsp:txXfrm>
        <a:off x="3185816" y="2026129"/>
        <a:ext cx="408751" cy="428916"/>
      </dsp:txXfrm>
    </dsp:sp>
    <dsp:sp modelId="{45CB0E5B-E176-438E-A4D0-C1D40B9890B3}">
      <dsp:nvSpPr>
        <dsp:cNvPr id="0" name=""/>
        <dsp:cNvSpPr/>
      </dsp:nvSpPr>
      <dsp:spPr>
        <a:xfrm>
          <a:off x="4045148" y="1398230"/>
          <a:ext cx="2882503" cy="172950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sudjeluje u ODLUČIVANJU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daje pristanak</a:t>
          </a:r>
        </a:p>
      </dsp:txBody>
      <dsp:txXfrm>
        <a:off x="4095803" y="1448885"/>
        <a:ext cx="2781193" cy="1628191"/>
      </dsp:txXfrm>
    </dsp:sp>
    <dsp:sp modelId="{CC0C490D-B31A-4D1B-9ED7-0C8A5DA642A9}">
      <dsp:nvSpPr>
        <dsp:cNvPr id="0" name=""/>
        <dsp:cNvSpPr/>
      </dsp:nvSpPr>
      <dsp:spPr>
        <a:xfrm>
          <a:off x="7181311" y="1905551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/>
        </a:p>
      </dsp:txBody>
      <dsp:txXfrm>
        <a:off x="7181311" y="2048523"/>
        <a:ext cx="427763" cy="428916"/>
      </dsp:txXfrm>
    </dsp:sp>
    <dsp:sp modelId="{720BF916-45BA-429A-98DD-F283EAAB4A4C}">
      <dsp:nvSpPr>
        <dsp:cNvPr id="0" name=""/>
        <dsp:cNvSpPr/>
      </dsp:nvSpPr>
      <dsp:spPr>
        <a:xfrm>
          <a:off x="8080652" y="1398230"/>
          <a:ext cx="2882503" cy="172950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 li će izabrati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tretman, operaciju ili dijagnostički postupak</a:t>
          </a:r>
        </a:p>
      </dsp:txBody>
      <dsp:txXfrm>
        <a:off x="8131307" y="1448885"/>
        <a:ext cx="2781193" cy="1628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EE836-4A4E-4EFB-ACE7-14ED1AAD5EB5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93633-45D6-49B2-9455-7A8A34E0C18D}">
      <dsp:nvSpPr>
        <dsp:cNvPr id="0" name=""/>
        <dsp:cNvSpPr/>
      </dsp:nvSpPr>
      <dsp:spPr>
        <a:xfrm>
          <a:off x="0" y="2209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pravo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prihvatiti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odbiti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pojedini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dijagnostički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terapijski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postupak</a:t>
          </a:r>
          <a:r>
            <a:rPr lang="hr-HR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hr-HR" sz="2400" i="0" kern="1200" dirty="0">
            <a:solidFill>
              <a:srgbClr val="FF0000"/>
            </a:solidFill>
          </a:endParaRPr>
        </a:p>
      </dsp:txBody>
      <dsp:txXfrm>
        <a:off x="0" y="2209"/>
        <a:ext cx="10972800" cy="753590"/>
      </dsp:txXfrm>
    </dsp:sp>
    <dsp:sp modelId="{8DD957B7-C9B5-4F81-AEDA-3D4F8B0BCADE}">
      <dsp:nvSpPr>
        <dsp:cNvPr id="0" name=""/>
        <dsp:cNvSpPr/>
      </dsp:nvSpPr>
      <dsp:spPr>
        <a:xfrm>
          <a:off x="0" y="75580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5F52-00F4-4113-8C20-FCF66C63344D}">
      <dsp:nvSpPr>
        <dsp:cNvPr id="0" name=""/>
        <dsp:cNvSpPr/>
      </dsp:nvSpPr>
      <dsp:spPr>
        <a:xfrm>
          <a:off x="0" y="755800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6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 u slučaju neodgodive medicinske intervenc</a:t>
          </a:r>
          <a:r>
            <a:rPr lang="hr-HR" sz="26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ije</a:t>
          </a:r>
          <a:r>
            <a:rPr lang="en-US" sz="26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čije bi nepoduzimanje</a:t>
          </a:r>
          <a:r>
            <a:rPr lang="hr-HR" sz="26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hr-HR" sz="2600" kern="1200" dirty="0"/>
        </a:p>
      </dsp:txBody>
      <dsp:txXfrm>
        <a:off x="0" y="755800"/>
        <a:ext cx="10972800" cy="753590"/>
      </dsp:txXfrm>
    </dsp:sp>
    <dsp:sp modelId="{987FC3B0-CAA8-4C76-8F8D-D374C18B7834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D1BC6-25AF-4B0F-9B77-74200E932A67}">
      <dsp:nvSpPr>
        <dsp:cNvPr id="0" name=""/>
        <dsp:cNvSpPr/>
      </dsp:nvSpPr>
      <dsp:spPr>
        <a:xfrm>
          <a:off x="0" y="1509390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ugrozilo život </a:t>
          </a:r>
          <a:endParaRPr lang="hr-HR" sz="2600" kern="1200" dirty="0"/>
        </a:p>
      </dsp:txBody>
      <dsp:txXfrm>
        <a:off x="0" y="1509390"/>
        <a:ext cx="10972800" cy="753590"/>
      </dsp:txXfrm>
    </dsp:sp>
    <dsp:sp modelId="{335934CC-2DAE-416B-858E-D7E993EB3670}">
      <dsp:nvSpPr>
        <dsp:cNvPr id="0" name=""/>
        <dsp:cNvSpPr/>
      </dsp:nvSpPr>
      <dsp:spPr>
        <a:xfrm>
          <a:off x="0" y="2262981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7B8F1-F595-4CD8-9AF1-FF4B6AA214F6}">
      <dsp:nvSpPr>
        <dsp:cNvPr id="0" name=""/>
        <dsp:cNvSpPr/>
      </dsp:nvSpPr>
      <dsp:spPr>
        <a:xfrm>
          <a:off x="0" y="2262981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zdravlje</a:t>
          </a:r>
          <a:r>
            <a:rPr lang="hr-HR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pacijenta</a:t>
          </a:r>
          <a:endParaRPr lang="hr-HR" sz="2600" kern="1200" dirty="0"/>
        </a:p>
      </dsp:txBody>
      <dsp:txXfrm>
        <a:off x="0" y="2262981"/>
        <a:ext cx="10972800" cy="753590"/>
      </dsp:txXfrm>
    </dsp:sp>
    <dsp:sp modelId="{7B719F9B-CEA0-40B4-99B6-9F3514996C9B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D147F-8C6B-4F97-B44E-7F17D277106D}">
      <dsp:nvSpPr>
        <dsp:cNvPr id="0" name=""/>
        <dsp:cNvSpPr/>
      </dsp:nvSpPr>
      <dsp:spPr>
        <a:xfrm>
          <a:off x="0" y="3016572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izazvalo trajna</a:t>
          </a:r>
          <a:r>
            <a:rPr lang="hr-HR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oštećenja</a:t>
          </a:r>
          <a:r>
            <a:rPr lang="hr-HR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njegovoga zdravlja</a:t>
          </a:r>
          <a:endParaRPr lang="hr-HR" sz="2600" kern="1200" dirty="0"/>
        </a:p>
      </dsp:txBody>
      <dsp:txXfrm>
        <a:off x="0" y="3016572"/>
        <a:ext cx="10972800" cy="753590"/>
      </dsp:txXfrm>
    </dsp:sp>
    <dsp:sp modelId="{855E0CE2-73C8-4070-B1A7-51291A671626}">
      <dsp:nvSpPr>
        <dsp:cNvPr id="0" name=""/>
        <dsp:cNvSpPr/>
      </dsp:nvSpPr>
      <dsp:spPr>
        <a:xfrm>
          <a:off x="0" y="377016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4FA3-CD2A-4E51-BDB8-CFB95E25F0DE}">
      <dsp:nvSpPr>
        <dsp:cNvPr id="0" name=""/>
        <dsp:cNvSpPr/>
      </dsp:nvSpPr>
      <dsp:spPr>
        <a:xfrm>
          <a:off x="0" y="3770162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0162"/>
        <a:ext cx="10972800" cy="753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CDC2-C65C-4C57-831C-20D04132F68F}">
      <dsp:nvSpPr>
        <dsp:cNvPr id="0" name=""/>
        <dsp:cNvSpPr/>
      </dsp:nvSpPr>
      <dsp:spPr>
        <a:xfrm rot="16200000">
          <a:off x="1036" y="1984"/>
          <a:ext cx="4521993" cy="4521993"/>
        </a:xfrm>
        <a:prstGeom prst="upArrow">
          <a:avLst>
            <a:gd name="adj1" fmla="val 50000"/>
            <a:gd name="adj2" fmla="val 35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>
              <a:solidFill>
                <a:schemeClr val="tx1"/>
              </a:solidFill>
            </a:rPr>
            <a:t>Povjerljivost </a:t>
          </a:r>
          <a:r>
            <a:rPr lang="hr-HR" sz="2900" kern="1200" dirty="0">
              <a:solidFill>
                <a:schemeClr val="tx1"/>
              </a:solidFill>
            </a:rPr>
            <a:t>-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>
              <a:solidFill>
                <a:schemeClr val="tx1"/>
              </a:solidFill>
            </a:rPr>
            <a:t>način postupanja sa osobnim podacima pacijenata</a:t>
          </a:r>
        </a:p>
      </dsp:txBody>
      <dsp:txXfrm rot="5400000">
        <a:off x="792386" y="1132481"/>
        <a:ext cx="3730644" cy="2260997"/>
      </dsp:txXfrm>
    </dsp:sp>
    <dsp:sp modelId="{04A47122-D34C-4CCA-BBF2-540D21E6459E}">
      <dsp:nvSpPr>
        <dsp:cNvPr id="0" name=""/>
        <dsp:cNvSpPr/>
      </dsp:nvSpPr>
      <dsp:spPr>
        <a:xfrm rot="5400000">
          <a:off x="6449769" y="1984"/>
          <a:ext cx="4521993" cy="4521993"/>
        </a:xfrm>
        <a:prstGeom prst="upArrow">
          <a:avLst>
            <a:gd name="adj1" fmla="val 50000"/>
            <a:gd name="adj2" fmla="val 35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>
              <a:solidFill>
                <a:schemeClr val="tx1"/>
              </a:solidFill>
            </a:rPr>
            <a:t>koji se prikupljaju u specifične svrhe, njihovo čuvanje i korištenje</a:t>
          </a:r>
        </a:p>
      </dsp:txBody>
      <dsp:txXfrm rot="-5400000">
        <a:off x="6449770" y="1132482"/>
        <a:ext cx="3730644" cy="2260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67DC6-D18B-48AA-A67C-F450946A0A82}">
      <dsp:nvSpPr>
        <dsp:cNvPr id="0" name=""/>
        <dsp:cNvSpPr/>
      </dsp:nvSpPr>
      <dsp:spPr>
        <a:xfrm>
          <a:off x="2606077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5BC199-299F-4902-88D7-EC257EB0D8A3}">
      <dsp:nvSpPr>
        <dsp:cNvPr id="0" name=""/>
        <dsp:cNvSpPr/>
      </dsp:nvSpPr>
      <dsp:spPr>
        <a:xfrm>
          <a:off x="2785305" y="3123819"/>
          <a:ext cx="188280" cy="188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3513C-992C-4865-867A-716C0D332585}">
      <dsp:nvSpPr>
        <dsp:cNvPr id="0" name=""/>
        <dsp:cNvSpPr/>
      </dsp:nvSpPr>
      <dsp:spPr>
        <a:xfrm>
          <a:off x="28794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Dijagnoza </a:t>
          </a:r>
        </a:p>
      </dsp:txBody>
      <dsp:txXfrm>
        <a:off x="2879445" y="3217959"/>
        <a:ext cx="1687279" cy="1308003"/>
      </dsp:txXfrm>
    </dsp:sp>
    <dsp:sp modelId="{2DC966F6-66BB-4612-83EF-4CEBF42DEE5B}">
      <dsp:nvSpPr>
        <dsp:cNvPr id="0" name=""/>
        <dsp:cNvSpPr/>
      </dsp:nvSpPr>
      <dsp:spPr>
        <a:xfrm>
          <a:off x="4447238" y="1893662"/>
          <a:ext cx="340352" cy="3403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4D1C0-C815-4DF9-A7AF-90BA7D3CCF5E}">
      <dsp:nvSpPr>
        <dsp:cNvPr id="0" name=""/>
        <dsp:cNvSpPr/>
      </dsp:nvSpPr>
      <dsp:spPr>
        <a:xfrm>
          <a:off x="46174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Zdravstveno stanje </a:t>
          </a:r>
        </a:p>
      </dsp:txBody>
      <dsp:txXfrm>
        <a:off x="4617415" y="2063839"/>
        <a:ext cx="1737969" cy="2462123"/>
      </dsp:txXfrm>
    </dsp:sp>
    <dsp:sp modelId="{E19DB53B-671F-481E-975B-373D8C56A7B0}">
      <dsp:nvSpPr>
        <dsp:cNvPr id="0" name=""/>
        <dsp:cNvSpPr/>
      </dsp:nvSpPr>
      <dsp:spPr>
        <a:xfrm>
          <a:off x="6445904" y="1145068"/>
          <a:ext cx="470700" cy="470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74C94-CA89-4342-9F5C-F601F22AD3C8}">
      <dsp:nvSpPr>
        <dsp:cNvPr id="0" name=""/>
        <dsp:cNvSpPr/>
      </dsp:nvSpPr>
      <dsp:spPr>
        <a:xfrm>
          <a:off x="66812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Boravak u zdravstvenoj ustanovi</a:t>
          </a:r>
        </a:p>
      </dsp:txBody>
      <dsp:txXfrm>
        <a:off x="66812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A143-36A5-43F8-B1C1-CCDCCB0341D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CEB5-B2CA-4700-9DA8-D2606FF4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FCEB5-B2CA-4700-9DA8-D2606FF4F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55C1-22DC-4412-8A00-DA8CE7FDADC4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24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FCEB5-B2CA-4700-9DA8-D2606FF4F3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FCEB5-B2CA-4700-9DA8-D2606FF4F3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DB40-155F-4DF5-8E98-DC925421CA50}" type="datetimeFigureOut">
              <a:rPr lang="hr-HR" smtClean="0"/>
              <a:pPr/>
              <a:t>26.1.2020.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9CC7-A839-4ECB-B672-C77ABFEFF6B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patient r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405987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639616" y="2924944"/>
            <a:ext cx="5688013" cy="86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Prava pacijenata</a:t>
            </a:r>
            <a:endParaRPr lang="en-GB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8. pravo na obavještenost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14747" y="1484784"/>
            <a:ext cx="8301733" cy="5170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Pacijent ima pravo na potpunu </a:t>
            </a:r>
            <a:r>
              <a:rPr lang="vi-VN" sz="2000" b="1" dirty="0">
                <a:solidFill>
                  <a:srgbClr val="414145"/>
                </a:solidFill>
                <a:latin typeface="Calibri" panose="020F0502020204030204" pitchFamily="34" charset="0"/>
              </a:rPr>
              <a:t>obaviještenost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 o: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</a:t>
            </a:r>
            <a:r>
              <a:rPr lang="vi-VN" sz="2000" b="1" dirty="0">
                <a:solidFill>
                  <a:srgbClr val="414145"/>
                </a:solidFill>
                <a:latin typeface="Calibri" panose="020F0502020204030204" pitchFamily="34" charset="0"/>
              </a:rPr>
              <a:t>svome zdravstvenom stanju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, uključujući medicinsku procjenu rezultata i ishoda određenoga dijagnostičkog ili terapijskog postupka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</a:t>
            </a:r>
            <a:r>
              <a:rPr lang="vi-VN" sz="2000" b="1" dirty="0">
                <a:solidFill>
                  <a:srgbClr val="414145"/>
                </a:solidFill>
                <a:latin typeface="Calibri" panose="020F0502020204030204" pitchFamily="34" charset="0"/>
              </a:rPr>
              <a:t>preporučenim pregledima i zahvatima 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te</a:t>
            </a:r>
            <a:r>
              <a:rPr lang="hr-HR" sz="2000" dirty="0">
                <a:solidFill>
                  <a:srgbClr val="414145"/>
                </a:solidFill>
                <a:latin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mogućim prednostima i rizicima obavljanja ili neobavljanja preporučenih pregleda i zahvata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svome </a:t>
            </a:r>
            <a:r>
              <a:rPr lang="vi-VN" sz="2000" b="1" dirty="0">
                <a:solidFill>
                  <a:srgbClr val="414145"/>
                </a:solidFill>
                <a:latin typeface="Calibri" panose="020F0502020204030204" pitchFamily="34" charset="0"/>
              </a:rPr>
              <a:t>pravu na odlučivanje 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o preporučenim pregledima ili zahvatima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tijeku postupaka prilikom pružanja zdravstvene zaštite,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preporučenom načinu života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– </a:t>
            </a:r>
            <a:r>
              <a:rPr lang="vi-VN" sz="2000" b="1" dirty="0">
                <a:solidFill>
                  <a:srgbClr val="414145"/>
                </a:solidFill>
                <a:latin typeface="Calibri" panose="020F0502020204030204" pitchFamily="34" charset="0"/>
              </a:rPr>
              <a:t>pravima iz zdravstvenoga osiguranja </a:t>
            </a:r>
            <a:r>
              <a:rPr lang="vi-VN" sz="2000" dirty="0">
                <a:solidFill>
                  <a:srgbClr val="414145"/>
                </a:solidFill>
                <a:latin typeface="Calibri" panose="020F0502020204030204" pitchFamily="34" charset="0"/>
              </a:rPr>
              <a:t>i postupcima za ostvarivanje tih prava</a:t>
            </a:r>
            <a:endParaRPr lang="hr-HR" sz="2000" dirty="0">
              <a:solidFill>
                <a:srgbClr val="414145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PACIJENT IMA PRAVO DOBITI OBAVIJEST NA NAČIN KOJI MU JE RAZUMLJIV S OBZIROM NA DOB, OBRAZOVANJE I MENTALNE SPOSOBNOSTI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069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16" y="3417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10.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73188" y="2007185"/>
            <a:ext cx="7704856" cy="8803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Pacijent ima uvijek pravo tražiti drugo stručno mišljenje o svome zdravstvenom stanju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3189" y="3244271"/>
            <a:ext cx="2988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10.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73188" y="4204358"/>
            <a:ext cx="7704856" cy="8803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Nakon svakog pregleda i zahvata, pacijent ima pravo na obavještenost o uspjehu, odnosno neuspjehu i rezultatu pregleda ili zahvata</a:t>
            </a:r>
          </a:p>
        </p:txBody>
      </p:sp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80019"/>
            <a:ext cx="2160240" cy="1548851"/>
          </a:xfrm>
          <a:prstGeom prst="rect">
            <a:avLst/>
          </a:prstGeom>
        </p:spPr>
      </p:pic>
      <p:pic>
        <p:nvPicPr>
          <p:cNvPr id="2050" name="Picture 2" descr="http://www.zdravljezasve.hr/images/4_Pacijent2-profimedia-0173863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44" y="5236794"/>
            <a:ext cx="3171924" cy="16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2130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21168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Pacijent se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smije </a:t>
            </a:r>
            <a:r>
              <a:rPr lang="hr-HR" sz="2000" dirty="0"/>
              <a:t>odreći prava na obaviještenost u slučajevima u kojima mora biti svjestan prirode svoje bolesti,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ne bi ugrozio zdravlje</a:t>
            </a:r>
            <a:r>
              <a:rPr lang="hr-HR" sz="2000" dirty="0"/>
              <a:t>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Pacijent ima pravo biti obaviješten čak i u slučajevima kad njegov pristanak nije uvjet započinjanja terapije(u hitnim slučajevima).</a:t>
            </a:r>
          </a:p>
        </p:txBody>
      </p:sp>
      <p:pic>
        <p:nvPicPr>
          <p:cNvPr id="11266" name="Picture 2" descr="http://www.patientengagementsystems.com/images/photos/sol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005065"/>
            <a:ext cx="36385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5551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16.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6208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Pacijent ima pravo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prihvatiti ili odbiti </a:t>
            </a:r>
            <a:r>
              <a:rPr lang="hr-HR" sz="2000" dirty="0"/>
              <a:t>pojedini dijagnostički, odnosno terapijski postupak osim u slučaju neodgodive medicinske intervencije čije bi nepoduzimanje ugrozilo život i zdravlje pacijenata ili izazvalo trajno oštečenje njegovoga zdravlja.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Prihvaćanje pojedinog dijagnostičkog ili terapijskog postupka pacijent izražava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potpisivanjem suglasnosti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000" dirty="0"/>
          </a:p>
          <a:p>
            <a:pPr marL="0" indent="0">
              <a:lnSpc>
                <a:spcPct val="150000"/>
              </a:lnSpc>
              <a:buNone/>
            </a:pPr>
            <a:endParaRPr lang="hr-HR" sz="2000" dirty="0"/>
          </a:p>
          <a:p>
            <a:pPr marL="0" indent="0">
              <a:lnSpc>
                <a:spcPct val="150000"/>
              </a:lnSpc>
              <a:buNone/>
            </a:pPr>
            <a:endParaRPr lang="hr-HR" sz="2000" dirty="0"/>
          </a:p>
        </p:txBody>
      </p:sp>
      <p:pic>
        <p:nvPicPr>
          <p:cNvPr id="12290" name="Picture 2" descr="http://static.yellowpages.ca/ypca/smarttips/smarttips-28/wp-content/uploads/2014/06/bigstock-Doctor-Talking-To-Patient-42055306-380x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4398134"/>
            <a:ext cx="2450667" cy="24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39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19.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68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Za </a:t>
            </a:r>
            <a:r>
              <a:rPr lang="hr-HR" sz="2000" b="1" dirty="0"/>
              <a:t>znanstveno istraživanje </a:t>
            </a:r>
            <a:r>
              <a:rPr lang="hr-HR" sz="2000" dirty="0"/>
              <a:t>nad pacijentom ili uključivanje pacijenta u medicinsku nastavu nužan je pristanak obaviještenog pacijenta</a:t>
            </a:r>
          </a:p>
        </p:txBody>
      </p:sp>
      <p:pic>
        <p:nvPicPr>
          <p:cNvPr id="7170" name="Picture 2" descr="http://thebiliproject.org/wp-content/uploads/2014/06/clinicaltr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356992"/>
            <a:ext cx="4464496" cy="2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5306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25.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6952"/>
            <a:ext cx="8229600" cy="21888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900" dirty="0"/>
              <a:t>Pacijent ima pravo na </a:t>
            </a:r>
            <a:r>
              <a:rPr lang="hr-HR" sz="2900" b="1" dirty="0"/>
              <a:t>povjerljivost</a:t>
            </a:r>
            <a:r>
              <a:rPr lang="hr-HR" sz="2900" dirty="0"/>
              <a:t> o njegovom zdravstvenom stanju sukladno s propisima o čuvanju profesionalne tajne i zaštite osobnih podataka.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900" dirty="0"/>
              <a:t>Pacijent ima pravo dati usmenu ili pisanu izjavu o osobama koje mogu biti obavještene o njegovom zdravstvenom stanju, može imenovati i osobe kojima zabranjuje davanje tih podataka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9218" name="Picture 2" descr="http://srxa.files.wordpress.com/2012/02/doctors-band-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582390"/>
            <a:ext cx="4143350" cy="33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683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27.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3967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Pacijent ima pravo samovoljno napustiti zdravstvenu ustanovu osim u slučajevima kada bi to štetilo njegovom zdravlju i zdravlju i sigurnosti drugih osoba.</a:t>
            </a:r>
          </a:p>
        </p:txBody>
      </p:sp>
      <p:pic>
        <p:nvPicPr>
          <p:cNvPr id="10242" name="Picture 2" descr="http://ak3.picdn.net/shutterstock/videos/1036744/preview/stock-footage-patient-leaving-hospital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2" y="3140968"/>
            <a:ext cx="5544616" cy="31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9699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28. pravo na privatnost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3967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Pri pregledu, odnosno liječenju, a naročito prilikom pružanja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osobne njege </a:t>
            </a:r>
            <a:r>
              <a:rPr lang="hr-HR" sz="2000" dirty="0"/>
              <a:t>pacijent ima pravo na uvjete koji osiguravaju privatnost</a:t>
            </a:r>
          </a:p>
        </p:txBody>
      </p:sp>
      <p:pic>
        <p:nvPicPr>
          <p:cNvPr id="5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83" y="4509121"/>
            <a:ext cx="4090247" cy="1905769"/>
          </a:xfrm>
          <a:prstGeom prst="rect">
            <a:avLst/>
          </a:prstGeom>
        </p:spPr>
      </p:pic>
      <p:pic>
        <p:nvPicPr>
          <p:cNvPr id="5122" name="Picture 2" descr="http://fenix-magazin.de/wp-content/uploads/2015/03/njegovateljica-433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51" y="3501008"/>
            <a:ext cx="41243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9887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41.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777" y="1412600"/>
            <a:ext cx="8229600" cy="53285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/>
              <a:t>Kaznene odredbe u iznosu od 10.000,00 do 50.00000 kuna kaznit će se za prekršaj zdravstvena ustanova ako: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1. Uskrati pacijentu pravo na obaviještavanje</a:t>
            </a:r>
          </a:p>
          <a:p>
            <a:pPr marL="0" indent="0">
              <a:buNone/>
            </a:pPr>
            <a:r>
              <a:rPr lang="hr-HR" sz="2000" dirty="0"/>
              <a:t>2. Uskrati pacijentu pravo na podatak o imenu specijalizirane osobe koja mu pruža zdravstvenu zaštitu</a:t>
            </a:r>
          </a:p>
          <a:p>
            <a:pPr marL="0" indent="0">
              <a:buNone/>
            </a:pPr>
            <a:r>
              <a:rPr lang="hr-HR" sz="2000" dirty="0"/>
              <a:t>3. Uskrati pacijentu pravo na prihvaćanje ili odbijanje pojedinog dijagnostičkog odnosno terapijskog postupka</a:t>
            </a:r>
          </a:p>
          <a:p>
            <a:pPr marL="0" indent="0">
              <a:buNone/>
            </a:pPr>
            <a:r>
              <a:rPr lang="hr-HR" sz="2000" dirty="0"/>
              <a:t>4. Obavljanje zdravstvenog istraživanja nad pacijentom</a:t>
            </a:r>
          </a:p>
          <a:p>
            <a:pPr marL="0" indent="0">
              <a:buNone/>
            </a:pPr>
            <a:r>
              <a:rPr lang="hr-HR" sz="2000" dirty="0"/>
              <a:t>5. Obavlja zahvat na ljudskom genomu</a:t>
            </a:r>
          </a:p>
          <a:p>
            <a:pPr marL="0" indent="0">
              <a:buNone/>
            </a:pPr>
            <a:r>
              <a:rPr lang="hr-HR" sz="2000" dirty="0"/>
              <a:t>6. Uskrati uvid u medicinsku dokumentaciju</a:t>
            </a:r>
          </a:p>
          <a:p>
            <a:pPr marL="0" indent="0">
              <a:buNone/>
            </a:pPr>
            <a:r>
              <a:rPr lang="hr-HR" sz="2000" dirty="0"/>
              <a:t>7. Povrijedi pravo na povjerljivost podataka</a:t>
            </a:r>
          </a:p>
          <a:p>
            <a:pPr marL="0" indent="0">
              <a:buNone/>
            </a:pPr>
            <a:r>
              <a:rPr lang="hr-HR" sz="2000" dirty="0"/>
              <a:t>8. Povrijedi pravo na održavanje osobnih kontakata</a:t>
            </a:r>
          </a:p>
          <a:p>
            <a:pPr marL="0" indent="0">
              <a:buNone/>
            </a:pPr>
            <a:r>
              <a:rPr lang="hr-HR" sz="2000" dirty="0"/>
              <a:t>9. Uskrati pravo na samovoljno napuštanje medicinskih ustanova</a:t>
            </a:r>
          </a:p>
        </p:txBody>
      </p:sp>
      <p:pic>
        <p:nvPicPr>
          <p:cNvPr id="13314" name="Picture 2" descr="http://etalent.hr/wp-content/uploads/novac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3" y="4293097"/>
            <a:ext cx="2370845" cy="15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40234"/>
            <a:ext cx="1544960" cy="9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663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 vezani u odnosu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zdravstveni djelatnik-pacijent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6304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6345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00808"/>
            <a:ext cx="10401829" cy="1928826"/>
          </a:xfrm>
        </p:spPr>
        <p:txBody>
          <a:bodyPr/>
          <a:lstStyle/>
          <a:p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temelje se na doktrini ljudskih prava koja obuhvaćaju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pravo na život, slobodu, poštivanje ljudskog dostojanstva, pravo na tjelesni i psihički integritet, pravo na privatnost</a:t>
            </a:r>
          </a:p>
          <a:p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4287943"/>
              </p:ext>
            </p:extLst>
          </p:nvPr>
        </p:nvGraphicFramePr>
        <p:xfrm>
          <a:off x="1559496" y="3068960"/>
          <a:ext cx="94330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51384" y="404664"/>
            <a:ext cx="11089232" cy="1198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Ljudska prava transponirana u polje medicine i </a:t>
            </a:r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zdravstvene zaštite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Pravo na suodlučivanje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obaviještenost 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prihvaćanje ili odbijanje pojedinog dijagnostičkog ili terapijskog postupka</a:t>
            </a: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6888088" y="404664"/>
            <a:ext cx="468052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gray">
          <a:xfrm>
            <a:off x="418900" y="4653136"/>
            <a:ext cx="3228828" cy="12883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lvl="1" algn="r">
              <a:spcBef>
                <a:spcPct val="0"/>
              </a:spcBef>
            </a:pPr>
            <a:r>
              <a:rPr lang="hr-HR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obaviještenost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gray">
          <a:xfrm>
            <a:off x="8688288" y="4612492"/>
            <a:ext cx="2684463" cy="1329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zh-CN" sz="32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pristanak</a:t>
            </a:r>
            <a:endParaRPr lang="en-US" altLang="zh-CN" sz="3200" b="1" dirty="0">
              <a:solidFill>
                <a:srgbClr val="1C1C1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356992"/>
            <a:ext cx="3977382" cy="32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 s crtom 1 2"/>
          <p:cNvSpPr/>
          <p:nvPr/>
        </p:nvSpPr>
        <p:spPr>
          <a:xfrm>
            <a:off x="1847528" y="3573016"/>
            <a:ext cx="936104" cy="432048"/>
          </a:xfrm>
          <a:prstGeom prst="borderCallout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1. </a:t>
            </a:r>
          </a:p>
        </p:txBody>
      </p:sp>
      <p:sp>
        <p:nvSpPr>
          <p:cNvPr id="10" name="Oblačić s crtom 1 9"/>
          <p:cNvSpPr/>
          <p:nvPr/>
        </p:nvSpPr>
        <p:spPr>
          <a:xfrm>
            <a:off x="9756438" y="3431139"/>
            <a:ext cx="936104" cy="432048"/>
          </a:xfrm>
          <a:prstGeom prst="borderCallout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na suodlučivanje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49222"/>
              </p:ext>
            </p:extLst>
          </p:nvPr>
        </p:nvGraphicFramePr>
        <p:xfrm>
          <a:off x="2423592" y="184482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8880"/>
            <a:ext cx="4622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278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9376" y="275557"/>
            <a:ext cx="10972800" cy="1325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altLang="sr-Latn-R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pravo na obaviještenost - sadržaj informacija</a:t>
            </a:r>
            <a:br>
              <a:rPr lang="hr-HR" altLang="sr-Latn-R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pacijentu što razumljivije objasniti što je važno za njega </a:t>
            </a:r>
            <a:br>
              <a:rPr lang="hr-HR" altLang="sr-Latn-R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svezi dijagnoze i postupka liječenja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126958"/>
              </p:ext>
            </p:extLst>
          </p:nvPr>
        </p:nvGraphicFramePr>
        <p:xfrm>
          <a:off x="4554803" y="1844824"/>
          <a:ext cx="692656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7" y="2602756"/>
            <a:ext cx="3271359" cy="34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179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dirty="0"/>
              <a:t>Pacijent treba dobiti obavijesti na način koji mu je </a:t>
            </a:r>
            <a:r>
              <a:rPr lang="hr-HR" b="1" i="1" dirty="0"/>
              <a:t>razumljiv</a:t>
            </a:r>
            <a:r>
              <a:rPr lang="hr-HR" dirty="0"/>
              <a:t> s obzirom na: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87683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likovni rezultat za do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98" y="1711373"/>
            <a:ext cx="1600150" cy="13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obrazovan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06" y="3303701"/>
            <a:ext cx="1597968" cy="12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mentalne sposobnos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98" y="5108694"/>
            <a:ext cx="1584176" cy="10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946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Informirani pristanak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dijalog- dvostrana komunikacija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368785"/>
              </p:ext>
            </p:extLst>
          </p:nvPr>
        </p:nvGraphicFramePr>
        <p:xfrm>
          <a:off x="335360" y="54868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444D4A98-510C-4B3B-B55B-BA9F6E2C5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664" y="3933056"/>
            <a:ext cx="472514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389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CE136-36B3-4850-A183-DC4F4AC1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prihvaćanj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odbijanj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6F271F2-C6A2-4262-93F2-45713F54A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3709"/>
              </p:ext>
            </p:extLst>
          </p:nvPr>
        </p:nvGraphicFramePr>
        <p:xfrm>
          <a:off x="551384" y="272018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480567C3-6189-4E3E-B118-51D8DEC8C68B}"/>
              </a:ext>
            </a:extLst>
          </p:cNvPr>
          <p:cNvSpPr/>
          <p:nvPr/>
        </p:nvSpPr>
        <p:spPr>
          <a:xfrm>
            <a:off x="8184232" y="4149080"/>
            <a:ext cx="3240360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takvim situacijama izbor intervencije pripada liječniku</a:t>
            </a:r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E96C444-4F62-4E90-9397-05A01B8B2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134999"/>
            <a:ext cx="2924944" cy="23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729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Pravo na povjerljivost podataka</a:t>
            </a:r>
            <a:endParaRPr lang="hr-HR" dirty="0">
              <a:solidFill>
                <a:schemeClr val="tx2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5551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829174"/>
            <a:ext cx="22479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9277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na povjerljivost podataka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56239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avokutnik 7"/>
          <p:cNvSpPr/>
          <p:nvPr/>
        </p:nvSpPr>
        <p:spPr>
          <a:xfrm>
            <a:off x="767408" y="2420888"/>
            <a:ext cx="309634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povjerljivim podacima podrazumijeva se:</a:t>
            </a:r>
          </a:p>
        </p:txBody>
      </p:sp>
      <p:pic>
        <p:nvPicPr>
          <p:cNvPr id="10" name="Picture 2" descr="Slikovni rezultat za povjerljiv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18" y="4077072"/>
            <a:ext cx="360842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2934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na povjerljivost podataka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djelatnik dužan je čuvati podatke o pacijentu – svi podaci o zdravstvenom stanju pacijenta su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profesionalna tajna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ih otkriti drugima samo ako to pacijent dopusti ili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ako to zatraži sud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782735"/>
            <a:ext cx="4104456" cy="30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5877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Pravo na privatnost </a:t>
            </a:r>
            <a:endParaRPr lang="hr-HR" dirty="0">
              <a:solidFill>
                <a:schemeClr val="tx2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54537"/>
              </p:ext>
            </p:extLst>
          </p:nvPr>
        </p:nvGraphicFramePr>
        <p:xfrm>
          <a:off x="407368" y="1600200"/>
          <a:ext cx="111750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19811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2010532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zaštiti prava pacijenata, 2004.</a:t>
            </a:r>
          </a:p>
        </p:txBody>
      </p:sp>
      <p:pic>
        <p:nvPicPr>
          <p:cNvPr id="1028" name="Picture 4" descr="Slikovni rezultat za vodiÄ o pravima pacij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429000"/>
            <a:ext cx="975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ABB2A53-A4EC-4DC3-997A-1FE72C33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420888"/>
            <a:ext cx="47278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na privatnost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62728"/>
            <a:ext cx="5355208" cy="45259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pregledu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endParaRPr lang="hr-H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Slikovni rezultat za pat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likovni rezultat za pati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likovni rezultat za pati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Slikovni rezultat za patient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8229600" y="1600206"/>
            <a:ext cx="335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Slikovni rezultat za pati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aobljeni pravokutni oblačić 3"/>
          <p:cNvSpPr/>
          <p:nvPr/>
        </p:nvSpPr>
        <p:spPr>
          <a:xfrm>
            <a:off x="1199456" y="3212976"/>
            <a:ext cx="4248472" cy="2592288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uvjete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osiguravaju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endParaRPr lang="hr-HR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76" y="1631173"/>
            <a:ext cx="4354605" cy="46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19012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1318426"/>
              </p:ext>
            </p:extLst>
          </p:nvPr>
        </p:nvGraphicFramePr>
        <p:xfrm>
          <a:off x="263352" y="332656"/>
          <a:ext cx="1192864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21649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Pravo na održavanje osobnih kontakata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pacijent ima pravo odlučiti tko ga može ili ne može posjetiti tijekom njegova boravka u zdravstvenoj ustanovi</a:t>
            </a:r>
          </a:p>
          <a:p>
            <a:endParaRPr lang="en-US" dirty="0"/>
          </a:p>
        </p:txBody>
      </p:sp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117861"/>
            <a:ext cx="6048672" cy="34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21605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Pravo na pristup medicinskoj dokumentaciji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svakom trenutku pacijent mora imati uvid u svoju medicinsku dokumentaciju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852936"/>
            <a:ext cx="6192688" cy="38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100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Pravo na zaštitu pri sudjelovanju u </a:t>
            </a:r>
            <a:b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kliničkim ispitivanjima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pacijent može u svakom trenutku </a:t>
            </a:r>
            <a:r>
              <a:rPr lang="hr-HR" altLang="sr-Latn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odbiti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sudjelovanje u istraživanju bez posljedica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852936"/>
            <a:ext cx="7095728" cy="37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0526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Pravo na samovoljno napuštanje </a:t>
            </a:r>
            <a:b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zdravstvene ustanove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pacijent ima pravo samovoljno napustiti ustanovu, osim u slučajevima propisanim posebnim zakonom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esources2.news.com.au/images/2013/02/14/1226578/216078-runne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2702136"/>
            <a:ext cx="3456384" cy="412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77502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Pravo na naknadu štete</a:t>
            </a:r>
            <a:r>
              <a:rPr lang="hr-HR" altLang="sr-Latn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slučaju propusta od strane liječnika ili drugog zdravstvenog djelatnika pacijent ima pravo na naknadu štete</a:t>
            </a:r>
          </a:p>
          <a:p>
            <a:endParaRPr lang="en-US" dirty="0"/>
          </a:p>
        </p:txBody>
      </p:sp>
      <p:pic>
        <p:nvPicPr>
          <p:cNvPr id="4100" name="Picture 4" descr="Slikovni rezultat za nov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708920"/>
            <a:ext cx="6408712" cy="40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9776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hr-HR" sz="6000" b="1" dirty="0"/>
              <a:t>Primjeri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C1ADA3-A535-47EA-BAE4-21567A67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484783"/>
            <a:ext cx="8640960" cy="50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872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404664"/>
            <a:ext cx="10945216" cy="59766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(68), umirovljenik, dijagnosticiran mu je karcinom prostate i hospitaliziran je zbog daljnje obrade i planiranja liječenja.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Liječnici mu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 informirani pristanak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mora ispuniti prije operativnog zahvata.</a:t>
            </a:r>
          </a:p>
          <a:p>
            <a:pPr algn="just">
              <a:buNone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ga je zabrinuto upitao je li operacija baš nužna i obavijesti kako nije znao da će morati na operaciju, govore mu da je operativni zahvat apsolutan nužan i da ne znaju što je on mislio, kako bi se drukčije to riješilo.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Govore mu da je obrazac samo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formalnost i mole da požuri s potpisivanjem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imaju i druge pacijente. Kada ih je upitao o kakvoj se točno operaciji radi govore mu da se ništa ne brini jer je u dobrim rukama, a detalje i tako ne bi bio u mogućnosti shvatiti.</a:t>
            </a:r>
          </a:p>
          <a:p>
            <a:pPr algn="just">
              <a:buNone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Preporučuju mu da o svemu popriča s kćerkom kada dođe u posjetu, iako je dan prije rekao kako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želi da je ona posjećuje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su u lošim odnosima i poslije posjete se uvijek uzruja.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376" y="404664"/>
            <a:ext cx="9630812" cy="5881856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su sve prava povrijeđena?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suodlučivanje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ravo na održavanje osobnih kontakata</a:t>
            </a:r>
          </a:p>
          <a:p>
            <a:pPr lvl="1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bi bila adekvatna reakcija?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nformirati pacijenta o preporučenoj terapiji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opustiti pacijentu da odluči odgovara li mu predloženi način liječenja, te izložiti alternative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 vremena da se informirani pristanak pročita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oštovati želje pacijenta vezane uz posjete</a:t>
            </a:r>
          </a:p>
        </p:txBody>
      </p:sp>
    </p:spTree>
    <p:extLst>
      <p:ext uri="{BB962C8B-B14F-4D97-AF65-F5344CB8AC3E}">
        <p14:creationId xmlns:p14="http://schemas.microsoft.com/office/powerpoint/2010/main" val="3615954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prava pacijenta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1776" y="1628800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suodlučivanje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 pravo na obaviještenost 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 pravo na prihvaćanje, odnosno odbijanje medicinskoga postupka ili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zahvata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povjerljivost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na privatnost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Pravo na održavanje osobnih kontakata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Pravo na samovoljno napuštanje zdravstvene ustanove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Pravo na pristup medicinskoj dokumentaciji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Pravo na zaštitu kod sudjelovanja u kliničkim ispitivanjima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Pravo na naknadu štete</a:t>
            </a: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6158"/>
            <a:ext cx="5800744" cy="14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8963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332656"/>
            <a:ext cx="11017224" cy="54726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Liječnik nakon izlaska iz sobe odlučuje nazvati kolegu i konzultirati se.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hodniku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vadi mobitel i hodajući prema liječničkoj sobi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kolegi izlaže slučaj. Kolega pristaje doći i pregledati gospođu Šteficu.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Liječnik konzultant dolazi u sobu nakon 30 minuta,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vrijeme posjeta.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 se pacijentici i obavještava je da će provesti fizikalni pregled.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Moli pacijenticu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skine majicu i grudnjak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mogao palpirati dojku i limfne čvorove.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Usprkos vidljivoj nelagodi zbog istovremene posjete drugoj bolesnici, pacijentica posluša liječnika koji vrši pregled.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pregleda i analize medicinske dokumentacije,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liječnik potvrđuje kolegino stajalište i bodri pacijenticu.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1424" y="776104"/>
            <a:ext cx="10369152" cy="5305792"/>
          </a:xfrm>
        </p:spPr>
        <p:txBody>
          <a:bodyPr anchor="ctr">
            <a:normAutofit/>
          </a:bodyPr>
          <a:lstStyle/>
          <a:p>
            <a:r>
              <a:rPr lang="hr-H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su sve prava povrijeđena?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ravo na povjerljivost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ravo na privatnost</a:t>
            </a:r>
          </a:p>
          <a:p>
            <a:pPr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bi bila adekvatna reakcija?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azgovor o pacijentici voditi u privatnoj prostoriji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sigurati privatnost prilikom fizikalnog pregleda pacijentice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88640"/>
            <a:ext cx="11593288" cy="597666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Usprkos konzultaciji s drugim liječnikom pacijentica se ne osjeća sigurno i informirano.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Razmišlja o traženju drugog mišljenja, izvan bolnice.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joj taj dan u posjetu dolazi sin, s njim razgovara o mogućnosti traženja drugog mišljenja kod onkologa iz druge bolnice koji je obiteljski prijatelj.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Dogovaraju se kako će zatražiti ispis medicinske dokumentacije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kojom će sin otići na konzultaciju kod prijatelja.</a:t>
            </a:r>
          </a:p>
          <a:p>
            <a:pPr algn="just">
              <a:buNone/>
            </a:pPr>
            <a:r>
              <a:rPr lang="hr-H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Njihov zahtjev se nakon ispunjavanja potrebne papirologije ubrzo realizira, o njihovom trošku.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idući dan sin dolazi u posjetu s prijateljem koji gospođi detaljno i prilagođeno objašnjava cijelu proceduru i eventualne rizike i komplikacije, kao i njihovu vjerojatnost.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toga gospođa mu postavlja pitanja na koja odgovara. Gospođa Štefica se odlučuje za operaciju.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857232"/>
            <a:ext cx="10081120" cy="5143536"/>
          </a:xfrm>
        </p:spPr>
        <p:txBody>
          <a:bodyPr anchor="ctr"/>
          <a:lstStyle/>
          <a:p>
            <a:r>
              <a:rPr lang="hr-H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su sve prava ispoštovana?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ravo na pristup medicinskoj dokumentaciji</a:t>
            </a:r>
          </a:p>
          <a:p>
            <a:pPr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smo naučili?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acijentica bi mnogo ranije pristala na operaciju i radila puno manje “problema” medicinskom osoblju da joj je netko na početku objasnio postupak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836712"/>
            <a:ext cx="11233248" cy="525658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istoj sobi s gospođom Šteficom nalazi se 56-godišnja gospođa Jelić koja je cijeli boravak u bolnici izrazito agresivna i neugodna, ne samo prema osoblju već i prema drugim pacijentima.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Navečer dolazi liječnica kako bi gospođi Jelić dala infuziju, na što ju ova počinje udarati i vrijeđati, te fizički priječiti u nastojanjima.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Liječnica zaključuje kako se ne radi o hitnom stanju, te na neko vrijeme u dogovoru sa sestrom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odustaje od davanja infuzije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Gospođa Štefica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negoduje jer misli da je njihova obveza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 naći pomoć i dati pacijentici, bez obzira na njeno stanje, potreban lijek.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5420" y="857232"/>
            <a:ext cx="10441160" cy="5143536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gospođa Štefica u pravu?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NE!!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o liječništvu, čl. 18: “Liječnik može odbiti pružanje liječničke pomoći osobi koja mu prijeti ili je prema njemu, odnosno drugim zdravstvenim radnicima fizički agresivna, osim u hitnim stanjima”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980728"/>
            <a:ext cx="10729192" cy="472801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Marija, učenica medicinske škole, uputama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setre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dolazi u sobu gdje leži gospođa Tatjana dan prije planiranog operativnog zahvata i pitaju je bi li mogli uzeti njenu sestrinsku anamnezu i izvaditi krv za preporučene pretrage. 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Gospođa im govori kako nije raspoložena za razgovor, te ih moli da nađu nekog drugog, a za vađenje krvi traži odjelnu sestru.</a:t>
            </a:r>
          </a:p>
          <a:p>
            <a:pPr algn="just">
              <a:buNone/>
            </a:pP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Učenica Marija ju upozorava kako se liječi u KBC-u i kako je pacijentica dužna omogućiti edukaciju učenika.</a:t>
            </a:r>
          </a:p>
          <a:p>
            <a:pPr algn="just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Gospođa Tatjana se ispričava, objašnjava da je zabrinuta zbog sutrašnje operacije jer joj je prije 5 godina sestra umrla za vrijeme operativnog zahvata, te pristaje surađivati sa učenicima.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5420" y="1412776"/>
            <a:ext cx="10441160" cy="4587992"/>
          </a:xfrm>
        </p:spPr>
        <p:txBody>
          <a:bodyPr anchor="ctr">
            <a:normAutofit fontScale="92500" lnSpcReduction="10000"/>
          </a:bodyPr>
          <a:lstStyle/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 li studenti ispravno postupili?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o zdravstvenoj zaštiti, čl. 22: “Odbijanje liječenja od strane studenata i odbijanje svih drugih intervencija koje bi samostalno obavljali zdravstveni radnici prije položenog stručnog ispita i i ishođenog odobrenja za samostalan rad”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smo novo saznali?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pacijentica je posebno osjetljiva na sve povezano s operativnim zahvatom zbog sestrine smrti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60096" y="2132856"/>
            <a:ext cx="4968552" cy="141848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Postupak prijave i postupanja kod povrede prava pacijenata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4527"/>
              </p:ext>
            </p:extLst>
          </p:nvPr>
        </p:nvGraphicFramePr>
        <p:xfrm>
          <a:off x="191344" y="-171400"/>
          <a:ext cx="6840760" cy="683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5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271464" y="1628801"/>
          <a:ext cx="10225136" cy="4824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PACIJENTA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DUŽNOST  SESTRE/TEHNIČARA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medicinsku njegu dobre kvalitete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Pravo na slobodnu odluku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samoodređenje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informaciju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povjerljivost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zdravstvenu edukaciju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dostojanstvo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Pravo na religioznu pomoć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343472" y="40466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Uz pojedino pravo pacijenta formuliraj konkretnu dužnost zdravstvenih djelatnika</a:t>
            </a:r>
            <a:r>
              <a:rPr lang="hr-HR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17933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416425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je p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Članak 1.</a:t>
            </a:r>
            <a:r>
              <a:rPr lang="hr-HR" dirty="0"/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definira  pojam pacijenta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hr-HR" i="1" dirty="0">
                <a:solidFill>
                  <a:srgbClr val="41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hr-HR" sz="2800" dirty="0">
              <a:solidFill>
                <a:srgbClr val="4141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zatraži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zdravstvene zaštite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očuvanja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unaprjeđenja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77" y="1535113"/>
            <a:ext cx="5832648" cy="45910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9660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PONAVLJANJE</a:t>
            </a:r>
            <a:br>
              <a:rPr lang="hr-HR" dirty="0"/>
            </a:br>
            <a:r>
              <a:rPr lang="hr-HR" dirty="0"/>
              <a:t>TOČNO/NETOČNO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Pacijent je svaka bolesna osoba koja traži zdravstvenu zaštitu</a:t>
            </a:r>
          </a:p>
          <a:p>
            <a:r>
              <a:rPr lang="hr-HR" dirty="0"/>
              <a:t>Pravo pacijenta na suodlučivanje uvijek se mora poštivati</a:t>
            </a:r>
          </a:p>
          <a:p>
            <a:r>
              <a:rPr lang="hr-HR" dirty="0"/>
              <a:t>Podatci o pacijentu smiju se otkriti ako pacijent da suglasnost ili to zatraži sud</a:t>
            </a:r>
          </a:p>
          <a:p>
            <a:r>
              <a:rPr lang="hr-HR" dirty="0"/>
              <a:t>Fotografije s pacijentima se smiju objavljivati na privatnim profilima društvenih mreža</a:t>
            </a:r>
          </a:p>
          <a:p>
            <a:r>
              <a:rPr lang="hr-HR" dirty="0"/>
              <a:t>Prilikom pregleda i osobne njege, uvijek treba poštivati intimu pacijenata</a:t>
            </a:r>
          </a:p>
          <a:p>
            <a:r>
              <a:rPr lang="hr-HR" dirty="0"/>
              <a:t>Pacijent nema pravo samovoljno napustiti ustanovu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29158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7980" y="1906951"/>
            <a:ext cx="8229600" cy="10366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/>
              <a:t>Svaki pacijent ima pravo na </a:t>
            </a:r>
            <a:r>
              <a:rPr lang="hr-HR" sz="2000" b="1" dirty="0"/>
              <a:t>jednaku kvalitetu i kontinuiranu zdravstvenu zaštitu </a:t>
            </a:r>
            <a:r>
              <a:rPr lang="hr-HR" sz="2000" dirty="0"/>
              <a:t>primjerenu njegovom zdravstvenom stanju</a:t>
            </a: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91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2.   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http://agapemedicalmart.com/wp-content/uploads/2014/10/Health-Symb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717032"/>
            <a:ext cx="22466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391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7809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2"/>
            <a:ext cx="8229600" cy="10367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Zaštita prava pacijenata u Republici Hrvatskoj provodi se na načelima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humanosti i dostupnosti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91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3.   Načela zaštite prava pacijenta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7568" y="4437112"/>
            <a:ext cx="8229600" cy="2304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Načelo humanosti</a:t>
            </a:r>
            <a:r>
              <a:rPr lang="hr-HR" sz="2000" dirty="0">
                <a:solidFill>
                  <a:prstClr val="black"/>
                </a:solidFill>
              </a:rPr>
              <a:t> zaštite prava pacijenata ostvaruje se: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solidFill>
                  <a:prstClr val="black"/>
                </a:solidFill>
              </a:rPr>
              <a:t>poštivanjem pacijenta kao ljudskog bića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solidFill>
                  <a:prstClr val="black"/>
                </a:solidFill>
              </a:rPr>
              <a:t>osiguravanjem prava na fizički i mentalni integritet pacijenata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solidFill>
                  <a:prstClr val="black"/>
                </a:solidFill>
              </a:rPr>
              <a:t>poštivanjem privatnosti te moralnih i vjerskih uvjerenja</a:t>
            </a:r>
          </a:p>
        </p:txBody>
      </p:sp>
      <p:pic>
        <p:nvPicPr>
          <p:cNvPr id="6146" name="Picture 2" descr="http://www.ordinacija.hr/repository/images/_variations/9/c/9c61f58eb5bb43a51b4eaf78e6a3f615-hero.jpg?v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13" y="2996953"/>
            <a:ext cx="3425632" cy="11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680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617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5.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91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99614" y="1376772"/>
            <a:ext cx="8229600" cy="2304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Načelo dostupnosti</a:t>
            </a:r>
            <a:r>
              <a:rPr lang="hr-HR" sz="2000" dirty="0">
                <a:solidFill>
                  <a:prstClr val="black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prstClr val="black"/>
                </a:solidFill>
              </a:rPr>
              <a:t>Podrazumijeva jednaku mogućnost zaštite prava svih pacijenata na području Republike Hrvatske</a:t>
            </a:r>
          </a:p>
        </p:txBody>
      </p:sp>
      <p:pic>
        <p:nvPicPr>
          <p:cNvPr id="1028" name="Picture 4" descr="https://vlada.gov.hr/userdocsimages/Glavno%20tajni%C5%A1tvo/Materijali%20za%20istaknuto/2015/Zdravlje%20dostupno%20svima/zdravljedostupnosvima-naslovnica.jpg?width=750&amp;height=500&amp;mode=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3" y="3742283"/>
            <a:ext cx="4263430" cy="28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6806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b="1" u="sng" dirty="0">
                <a:solidFill>
                  <a:schemeClr val="accent1">
                    <a:lumMod val="75000"/>
                  </a:schemeClr>
                </a:solidFill>
              </a:rPr>
              <a:t>Članak 6. pravo na suodlučivanje obuhvaća pravo pacijenta 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35560" y="1700946"/>
            <a:ext cx="7704856" cy="1338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1. Pravo pacijenta na </a:t>
            </a:r>
            <a:r>
              <a:rPr lang="hr-HR" b="1" dirty="0"/>
              <a:t>obaviještenost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r>
              <a:rPr lang="hr-HR" dirty="0"/>
              <a:t>2. Pravo pacijenta na </a:t>
            </a:r>
            <a:r>
              <a:rPr lang="hr-HR" b="1" dirty="0"/>
              <a:t>prihvaćanje ili odbijanje </a:t>
            </a:r>
            <a:r>
              <a:rPr lang="hr-HR" dirty="0"/>
              <a:t>pojedinog dijagnostičkog, odnosno terapijskog postupka.</a:t>
            </a:r>
          </a:p>
        </p:txBody>
      </p:sp>
      <p:pic>
        <p:nvPicPr>
          <p:cNvPr id="6146" name="Picture 2" descr="http://www.knoxcommhosp.org/sites/default/files/styles/colorbox_image/public/bigstock-Gavel-And-Stethoscope-On-Grada-6830307.jpg?itok=dX8kkZX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55" y="3210985"/>
            <a:ext cx="4794090" cy="31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320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2350</Words>
  <Application>Microsoft Office PowerPoint</Application>
  <PresentationFormat>Široki zaslon</PresentationFormat>
  <Paragraphs>278</Paragraphs>
  <Slides>50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Office Theme</vt:lpstr>
      <vt:lpstr>Prava pacijenata</vt:lpstr>
      <vt:lpstr>PowerPoint prezentacija</vt:lpstr>
      <vt:lpstr>Zakon o zaštiti prava pacijenata, 2004.</vt:lpstr>
      <vt:lpstr>Osnovna prava pacijenta</vt:lpstr>
      <vt:lpstr>Tko je pacijent?  Članak 1. definira  pojam pacijenta</vt:lpstr>
      <vt:lpstr>PowerPoint prezentacija</vt:lpstr>
      <vt:lpstr>Članak 4.</vt:lpstr>
      <vt:lpstr>Članak 5.</vt:lpstr>
      <vt:lpstr>Članak 6. pravo na suodlučivanje obuhvaća pravo pacijenta na:</vt:lpstr>
      <vt:lpstr>Članak 8. pravo na obavještenost</vt:lpstr>
      <vt:lpstr>Članak 10. </vt:lpstr>
      <vt:lpstr>Članak 15.</vt:lpstr>
      <vt:lpstr>Članak 16.</vt:lpstr>
      <vt:lpstr>Članak 19.</vt:lpstr>
      <vt:lpstr>Članak 25.</vt:lpstr>
      <vt:lpstr>Članak 27.</vt:lpstr>
      <vt:lpstr>Članak 28. pravo na privatnost</vt:lpstr>
      <vt:lpstr>Članak 41.</vt:lpstr>
      <vt:lpstr>Problemi vezani u odnosu  zdravstveni djelatnik-pacijent</vt:lpstr>
      <vt:lpstr>1. Pravo na suodlučivanje</vt:lpstr>
      <vt:lpstr>Pravo na suodlučivanje</vt:lpstr>
      <vt:lpstr>a) pravo na obaviještenost - sadržaj informacija pacijentu što razumljivije objasniti što je važno za njega  u svezi dijagnoze i postupka liječenja</vt:lpstr>
      <vt:lpstr>Pacijent treba dobiti obavijesti na način koji mu je razumljiv s obzirom na:</vt:lpstr>
      <vt:lpstr>Informirani pristanak je dijalog- dvostrana komunikacija</vt:lpstr>
      <vt:lpstr>b) pravo prihvaćanja ili odbijanja</vt:lpstr>
      <vt:lpstr>2. Pravo na povjerljivost podataka</vt:lpstr>
      <vt:lpstr>Pravo na povjerljivost podataka</vt:lpstr>
      <vt:lpstr>Pravo na povjerljivost podataka</vt:lpstr>
      <vt:lpstr>3. Pravo na privatnost </vt:lpstr>
      <vt:lpstr>Pravo na privatnost </vt:lpstr>
      <vt:lpstr>PowerPoint prezentacija</vt:lpstr>
      <vt:lpstr>4. Pravo na održavanje osobnih kontakata</vt:lpstr>
      <vt:lpstr>5. Pravo na pristup medicinskoj dokumentaciji </vt:lpstr>
      <vt:lpstr>6. Pravo na zaštitu pri sudjelovanju u  kliničkim ispitivanjima </vt:lpstr>
      <vt:lpstr>7. Pravo na samovoljno napuštanje  zdravstvene ustanove </vt:lpstr>
      <vt:lpstr>8. Pravo na naknadu štete </vt:lpstr>
      <vt:lpstr>Primjeri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Postupak prijave i postupanja kod povrede prava pacijenata</vt:lpstr>
      <vt:lpstr>PowerPoint prezentacija</vt:lpstr>
      <vt:lpstr>PONAVLJANJE TOČNO/NETOČNO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Prava pacijenata</dc:title>
  <dc:creator>Edita Šandrk</dc:creator>
  <cp:lastModifiedBy>Korisnik</cp:lastModifiedBy>
  <cp:revision>195</cp:revision>
  <dcterms:created xsi:type="dcterms:W3CDTF">2016-02-15T19:17:03Z</dcterms:created>
  <dcterms:modified xsi:type="dcterms:W3CDTF">2020-01-26T17:17:05Z</dcterms:modified>
</cp:coreProperties>
</file>