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07" r:id="rId2"/>
    <p:sldId id="305" r:id="rId3"/>
    <p:sldId id="306" r:id="rId4"/>
    <p:sldId id="269" r:id="rId5"/>
    <p:sldId id="273" r:id="rId6"/>
    <p:sldId id="256" r:id="rId7"/>
    <p:sldId id="308" r:id="rId8"/>
    <p:sldId id="257" r:id="rId9"/>
    <p:sldId id="288" r:id="rId10"/>
    <p:sldId id="302" r:id="rId11"/>
    <p:sldId id="311" r:id="rId12"/>
    <p:sldId id="303" r:id="rId13"/>
    <p:sldId id="304" r:id="rId14"/>
    <p:sldId id="264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7" r:id="rId23"/>
    <p:sldId id="298" r:id="rId24"/>
    <p:sldId id="285" r:id="rId25"/>
    <p:sldId id="287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48" d="100"/>
          <a:sy n="48" d="100"/>
        </p:scale>
        <p:origin x="58" y="77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B5E84-0251-4DA4-9DCB-43B2E72917D6}" type="doc">
      <dgm:prSet loTypeId="urn:microsoft.com/office/officeart/2005/8/layout/cycle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C88408E6-5CE9-4A1E-A5A0-0AFBA3BFE946}">
      <dgm:prSet/>
      <dgm:spPr/>
      <dgm:t>
        <a:bodyPr/>
        <a:lstStyle/>
        <a:p>
          <a:r>
            <a:rPr lang="hr-HR"/>
            <a:t>k</a:t>
          </a:r>
          <a:r>
            <a:rPr lang="en-US"/>
            <a:t>olegijalnost</a:t>
          </a:r>
          <a:endParaRPr lang="en-US" dirty="0"/>
        </a:p>
      </dgm:t>
    </dgm:pt>
    <dgm:pt modelId="{32B7A9C2-8AA4-433C-9346-D857A6A1BFA4}" type="parTrans" cxnId="{5D0E8612-0FA8-4447-A623-E2BEB28BE158}">
      <dgm:prSet/>
      <dgm:spPr/>
      <dgm:t>
        <a:bodyPr/>
        <a:lstStyle/>
        <a:p>
          <a:endParaRPr lang="hr-HR"/>
        </a:p>
      </dgm:t>
    </dgm:pt>
    <dgm:pt modelId="{2305FC20-C7AC-477A-97E0-7CE2B3992EEE}" type="sibTrans" cxnId="{5D0E8612-0FA8-4447-A623-E2BEB28BE158}">
      <dgm:prSet/>
      <dgm:spPr/>
      <dgm:t>
        <a:bodyPr/>
        <a:lstStyle/>
        <a:p>
          <a:endParaRPr lang="hr-HR"/>
        </a:p>
      </dgm:t>
    </dgm:pt>
    <dgm:pt modelId="{DB2AE4E5-B603-4564-863B-AF99E0A7CA37}">
      <dgm:prSet/>
      <dgm:spPr/>
      <dgm:t>
        <a:bodyPr/>
        <a:lstStyle/>
        <a:p>
          <a:r>
            <a:rPr lang="hr-HR"/>
            <a:t>p</a:t>
          </a:r>
          <a:r>
            <a:rPr lang="en-US"/>
            <a:t>oštenje</a:t>
          </a:r>
          <a:endParaRPr lang="hr-HR"/>
        </a:p>
      </dgm:t>
    </dgm:pt>
    <dgm:pt modelId="{ADCD445D-B0E9-446A-931F-FDAE0680357A}" type="parTrans" cxnId="{B36B3991-3E44-4DE1-90C5-5D7C098B4A93}">
      <dgm:prSet/>
      <dgm:spPr/>
      <dgm:t>
        <a:bodyPr/>
        <a:lstStyle/>
        <a:p>
          <a:endParaRPr lang="hr-HR"/>
        </a:p>
      </dgm:t>
    </dgm:pt>
    <dgm:pt modelId="{C87C7720-1880-47E4-987A-14D8FDCDD6EA}" type="sibTrans" cxnId="{B36B3991-3E44-4DE1-90C5-5D7C098B4A93}">
      <dgm:prSet/>
      <dgm:spPr/>
      <dgm:t>
        <a:bodyPr/>
        <a:lstStyle/>
        <a:p>
          <a:endParaRPr lang="hr-HR"/>
        </a:p>
      </dgm:t>
    </dgm:pt>
    <dgm:pt modelId="{CAE3B7BF-A5F6-4329-9782-45B51922CC93}">
      <dgm:prSet/>
      <dgm:spPr/>
      <dgm:t>
        <a:bodyPr/>
        <a:lstStyle/>
        <a:p>
          <a:r>
            <a:rPr lang="hr-HR"/>
            <a:t>o</a:t>
          </a:r>
          <a:r>
            <a:rPr lang="en-US"/>
            <a:t>dgovornost</a:t>
          </a:r>
          <a:endParaRPr lang="hr-HR"/>
        </a:p>
      </dgm:t>
    </dgm:pt>
    <dgm:pt modelId="{C1F758C6-81DA-487C-B877-28D854B9069D}" type="parTrans" cxnId="{BDBC607B-8F8D-4A33-889A-AE583CE3B570}">
      <dgm:prSet/>
      <dgm:spPr/>
      <dgm:t>
        <a:bodyPr/>
        <a:lstStyle/>
        <a:p>
          <a:endParaRPr lang="hr-HR"/>
        </a:p>
      </dgm:t>
    </dgm:pt>
    <dgm:pt modelId="{C4B945EE-9CC0-4181-8471-426029691E28}" type="sibTrans" cxnId="{BDBC607B-8F8D-4A33-889A-AE583CE3B570}">
      <dgm:prSet/>
      <dgm:spPr/>
      <dgm:t>
        <a:bodyPr/>
        <a:lstStyle/>
        <a:p>
          <a:endParaRPr lang="hr-HR"/>
        </a:p>
      </dgm:t>
    </dgm:pt>
    <dgm:pt modelId="{4639271A-4D12-4444-BB57-CDA37A87EE42}">
      <dgm:prSet/>
      <dgm:spPr/>
      <dgm:t>
        <a:bodyPr/>
        <a:lstStyle/>
        <a:p>
          <a:r>
            <a:rPr lang="hr-HR"/>
            <a:t>p</a:t>
          </a:r>
          <a:r>
            <a:rPr lang="en-US"/>
            <a:t>ouzdanost</a:t>
          </a:r>
          <a:endParaRPr lang="en-US" dirty="0"/>
        </a:p>
      </dgm:t>
    </dgm:pt>
    <dgm:pt modelId="{5FEB7A23-679F-46CA-ABAC-1E3FB7DF00B4}" type="parTrans" cxnId="{29947DEC-92FA-495E-9782-57F5EA734DF7}">
      <dgm:prSet/>
      <dgm:spPr/>
      <dgm:t>
        <a:bodyPr/>
        <a:lstStyle/>
        <a:p>
          <a:endParaRPr lang="hr-HR"/>
        </a:p>
      </dgm:t>
    </dgm:pt>
    <dgm:pt modelId="{2B42C9D5-BA6C-4849-8A6A-30C67A2BB72B}" type="sibTrans" cxnId="{29947DEC-92FA-495E-9782-57F5EA734DF7}">
      <dgm:prSet/>
      <dgm:spPr/>
      <dgm:t>
        <a:bodyPr/>
        <a:lstStyle/>
        <a:p>
          <a:endParaRPr lang="hr-HR"/>
        </a:p>
      </dgm:t>
    </dgm:pt>
    <dgm:pt modelId="{25494FD6-4F1F-46B0-81BC-3999351C5CFA}">
      <dgm:prSet/>
      <dgm:spPr/>
      <dgm:t>
        <a:bodyPr/>
        <a:lstStyle/>
        <a:p>
          <a:r>
            <a:rPr lang="hr-HR"/>
            <a:t>s</a:t>
          </a:r>
          <a:r>
            <a:rPr lang="en-US"/>
            <a:t>trpljivost</a:t>
          </a:r>
          <a:endParaRPr lang="en-US" dirty="0"/>
        </a:p>
      </dgm:t>
    </dgm:pt>
    <dgm:pt modelId="{D4D59D7D-5525-4F14-BAA9-5CBED683A7FC}" type="parTrans" cxnId="{93617ACD-6754-4470-BCBE-AAD87BC72F41}">
      <dgm:prSet/>
      <dgm:spPr/>
      <dgm:t>
        <a:bodyPr/>
        <a:lstStyle/>
        <a:p>
          <a:endParaRPr lang="hr-HR"/>
        </a:p>
      </dgm:t>
    </dgm:pt>
    <dgm:pt modelId="{1BB6DD04-883E-4D69-846E-8AAEFE8A9337}" type="sibTrans" cxnId="{93617ACD-6754-4470-BCBE-AAD87BC72F41}">
      <dgm:prSet/>
      <dgm:spPr/>
      <dgm:t>
        <a:bodyPr/>
        <a:lstStyle/>
        <a:p>
          <a:endParaRPr lang="hr-HR"/>
        </a:p>
      </dgm:t>
    </dgm:pt>
    <dgm:pt modelId="{2C79F8AC-2829-4810-A921-9D4C2B8E1230}">
      <dgm:prSet/>
      <dgm:spPr/>
      <dgm:t>
        <a:bodyPr/>
        <a:lstStyle/>
        <a:p>
          <a:r>
            <a:rPr lang="hr-HR" dirty="0"/>
            <a:t>humanost</a:t>
          </a:r>
        </a:p>
      </dgm:t>
    </dgm:pt>
    <dgm:pt modelId="{EE27EEC0-52B9-4921-9545-650617FE5827}" type="parTrans" cxnId="{C17108D3-300E-4894-9404-3950AAC57C34}">
      <dgm:prSet/>
      <dgm:spPr/>
      <dgm:t>
        <a:bodyPr/>
        <a:lstStyle/>
        <a:p>
          <a:endParaRPr lang="hr-HR"/>
        </a:p>
      </dgm:t>
    </dgm:pt>
    <dgm:pt modelId="{81A8ACD1-F406-4F94-A8D8-92C31C81E822}" type="sibTrans" cxnId="{C17108D3-300E-4894-9404-3950AAC57C34}">
      <dgm:prSet/>
      <dgm:spPr/>
      <dgm:t>
        <a:bodyPr/>
        <a:lstStyle/>
        <a:p>
          <a:endParaRPr lang="hr-HR"/>
        </a:p>
      </dgm:t>
    </dgm:pt>
    <dgm:pt modelId="{4FE0200A-6B0D-4DCC-8159-4938ED6618F4}">
      <dgm:prSet/>
      <dgm:spPr/>
      <dgm:t>
        <a:bodyPr/>
        <a:lstStyle/>
        <a:p>
          <a:r>
            <a:rPr lang="hr-HR"/>
            <a:t>s</a:t>
          </a:r>
          <a:r>
            <a:rPr lang="en-US"/>
            <a:t>av</a:t>
          </a:r>
          <a:r>
            <a:rPr lang="hr-HR"/>
            <a:t>j</a:t>
          </a:r>
          <a:r>
            <a:rPr lang="en-US"/>
            <a:t>esnost</a:t>
          </a:r>
          <a:endParaRPr lang="en-US" dirty="0"/>
        </a:p>
      </dgm:t>
    </dgm:pt>
    <dgm:pt modelId="{0F39BD35-EE8B-4B43-B77D-D32D2121644E}" type="parTrans" cxnId="{5D7DD843-E4CE-47EF-AF53-C6CFDBA63167}">
      <dgm:prSet/>
      <dgm:spPr/>
      <dgm:t>
        <a:bodyPr/>
        <a:lstStyle/>
        <a:p>
          <a:endParaRPr lang="hr-HR"/>
        </a:p>
      </dgm:t>
    </dgm:pt>
    <dgm:pt modelId="{8ED72857-F44D-456C-8EE5-4C4F2D1ACB70}" type="sibTrans" cxnId="{5D7DD843-E4CE-47EF-AF53-C6CFDBA63167}">
      <dgm:prSet/>
      <dgm:spPr/>
      <dgm:t>
        <a:bodyPr/>
        <a:lstStyle/>
        <a:p>
          <a:endParaRPr lang="hr-HR"/>
        </a:p>
      </dgm:t>
    </dgm:pt>
    <dgm:pt modelId="{54ACEDBA-DCB3-473B-9BA1-FB91701E5950}">
      <dgm:prSet/>
      <dgm:spPr/>
      <dgm:t>
        <a:bodyPr/>
        <a:lstStyle/>
        <a:p>
          <a:r>
            <a:rPr lang="hr-HR" dirty="0"/>
            <a:t>empatija</a:t>
          </a:r>
          <a:endParaRPr lang="en-US" dirty="0"/>
        </a:p>
      </dgm:t>
    </dgm:pt>
    <dgm:pt modelId="{4C930BF7-2DF1-4766-A0A7-4F21F559392C}" type="parTrans" cxnId="{860DA8E9-040F-4062-864E-7DB148BE0F81}">
      <dgm:prSet/>
      <dgm:spPr/>
      <dgm:t>
        <a:bodyPr/>
        <a:lstStyle/>
        <a:p>
          <a:endParaRPr lang="hr-HR"/>
        </a:p>
      </dgm:t>
    </dgm:pt>
    <dgm:pt modelId="{3143AAAB-7F61-4B84-B58E-F13E1F5F2C88}" type="sibTrans" cxnId="{860DA8E9-040F-4062-864E-7DB148BE0F81}">
      <dgm:prSet/>
      <dgm:spPr/>
      <dgm:t>
        <a:bodyPr/>
        <a:lstStyle/>
        <a:p>
          <a:endParaRPr lang="hr-HR"/>
        </a:p>
      </dgm:t>
    </dgm:pt>
    <dgm:pt modelId="{4E3CDFD4-B867-4C85-84BC-C3B52AD4C5B6}">
      <dgm:prSet/>
      <dgm:spPr/>
      <dgm:t>
        <a:bodyPr/>
        <a:lstStyle/>
        <a:p>
          <a:r>
            <a:rPr lang="hr-HR" b="0" dirty="0"/>
            <a:t>objektivnost</a:t>
          </a:r>
        </a:p>
      </dgm:t>
    </dgm:pt>
    <dgm:pt modelId="{605E6A90-0F6C-49F3-BED6-21C919B4BA9B}" type="sibTrans" cxnId="{6DECB0D7-3F62-4D61-897C-66BD37A91837}">
      <dgm:prSet/>
      <dgm:spPr/>
      <dgm:t>
        <a:bodyPr/>
        <a:lstStyle/>
        <a:p>
          <a:endParaRPr lang="hr-HR"/>
        </a:p>
      </dgm:t>
    </dgm:pt>
    <dgm:pt modelId="{8D3CEB5F-A1B7-41AC-B391-503CFB5F33B1}" type="parTrans" cxnId="{6DECB0D7-3F62-4D61-897C-66BD37A91837}">
      <dgm:prSet/>
      <dgm:spPr/>
      <dgm:t>
        <a:bodyPr/>
        <a:lstStyle/>
        <a:p>
          <a:endParaRPr lang="hr-HR"/>
        </a:p>
      </dgm:t>
    </dgm:pt>
    <dgm:pt modelId="{2C20E686-6807-4E09-9F58-F6F3D1E546BF}" type="pres">
      <dgm:prSet presAssocID="{D7EB5E84-0251-4DA4-9DCB-43B2E72917D6}" presName="cycle" presStyleCnt="0">
        <dgm:presLayoutVars>
          <dgm:dir/>
          <dgm:resizeHandles val="exact"/>
        </dgm:presLayoutVars>
      </dgm:prSet>
      <dgm:spPr/>
    </dgm:pt>
    <dgm:pt modelId="{92A7605A-94BE-42A8-AA79-622F895796CF}" type="pres">
      <dgm:prSet presAssocID="{54ACEDBA-DCB3-473B-9BA1-FB91701E5950}" presName="node" presStyleLbl="node1" presStyleIdx="0" presStyleCnt="9">
        <dgm:presLayoutVars>
          <dgm:bulletEnabled val="1"/>
        </dgm:presLayoutVars>
      </dgm:prSet>
      <dgm:spPr/>
    </dgm:pt>
    <dgm:pt modelId="{65A09B8D-6C02-4329-AAFC-EB95C7171F97}" type="pres">
      <dgm:prSet presAssocID="{54ACEDBA-DCB3-473B-9BA1-FB91701E5950}" presName="spNode" presStyleCnt="0"/>
      <dgm:spPr/>
    </dgm:pt>
    <dgm:pt modelId="{7DA1F865-4E18-43F0-9882-C3903527FAAD}" type="pres">
      <dgm:prSet presAssocID="{3143AAAB-7F61-4B84-B58E-F13E1F5F2C88}" presName="sibTrans" presStyleLbl="sibTrans1D1" presStyleIdx="0" presStyleCnt="9"/>
      <dgm:spPr/>
    </dgm:pt>
    <dgm:pt modelId="{408B9762-B375-4B05-A302-5B67A5256A45}" type="pres">
      <dgm:prSet presAssocID="{C88408E6-5CE9-4A1E-A5A0-0AFBA3BFE946}" presName="node" presStyleLbl="node1" presStyleIdx="1" presStyleCnt="9">
        <dgm:presLayoutVars>
          <dgm:bulletEnabled val="1"/>
        </dgm:presLayoutVars>
      </dgm:prSet>
      <dgm:spPr/>
    </dgm:pt>
    <dgm:pt modelId="{C9CE7031-D1E8-4054-86DA-FC99968BE11D}" type="pres">
      <dgm:prSet presAssocID="{C88408E6-5CE9-4A1E-A5A0-0AFBA3BFE946}" presName="spNode" presStyleCnt="0"/>
      <dgm:spPr/>
    </dgm:pt>
    <dgm:pt modelId="{E9BDB07F-CD25-403A-9383-19E5CF2A76CE}" type="pres">
      <dgm:prSet presAssocID="{2305FC20-C7AC-477A-97E0-7CE2B3992EEE}" presName="sibTrans" presStyleLbl="sibTrans1D1" presStyleIdx="1" presStyleCnt="9"/>
      <dgm:spPr/>
    </dgm:pt>
    <dgm:pt modelId="{F538DC02-7097-4D95-BDBD-C751F30B0322}" type="pres">
      <dgm:prSet presAssocID="{DB2AE4E5-B603-4564-863B-AF99E0A7CA37}" presName="node" presStyleLbl="node1" presStyleIdx="2" presStyleCnt="9">
        <dgm:presLayoutVars>
          <dgm:bulletEnabled val="1"/>
        </dgm:presLayoutVars>
      </dgm:prSet>
      <dgm:spPr/>
    </dgm:pt>
    <dgm:pt modelId="{5096C264-0C36-4E83-A99D-7327D49001F6}" type="pres">
      <dgm:prSet presAssocID="{DB2AE4E5-B603-4564-863B-AF99E0A7CA37}" presName="spNode" presStyleCnt="0"/>
      <dgm:spPr/>
    </dgm:pt>
    <dgm:pt modelId="{867C7040-DCF8-4357-9B12-A88F17DF9DDE}" type="pres">
      <dgm:prSet presAssocID="{C87C7720-1880-47E4-987A-14D8FDCDD6EA}" presName="sibTrans" presStyleLbl="sibTrans1D1" presStyleIdx="2" presStyleCnt="9"/>
      <dgm:spPr/>
    </dgm:pt>
    <dgm:pt modelId="{8C7A21B3-1465-4CD8-BA57-CF8B80D811FF}" type="pres">
      <dgm:prSet presAssocID="{CAE3B7BF-A5F6-4329-9782-45B51922CC93}" presName="node" presStyleLbl="node1" presStyleIdx="3" presStyleCnt="9">
        <dgm:presLayoutVars>
          <dgm:bulletEnabled val="1"/>
        </dgm:presLayoutVars>
      </dgm:prSet>
      <dgm:spPr/>
    </dgm:pt>
    <dgm:pt modelId="{456F43B7-4D2B-437E-954E-1ABCF3618C8D}" type="pres">
      <dgm:prSet presAssocID="{CAE3B7BF-A5F6-4329-9782-45B51922CC93}" presName="spNode" presStyleCnt="0"/>
      <dgm:spPr/>
    </dgm:pt>
    <dgm:pt modelId="{BD26D21C-E2CF-4FBF-AAA6-E1654E3BDE47}" type="pres">
      <dgm:prSet presAssocID="{C4B945EE-9CC0-4181-8471-426029691E28}" presName="sibTrans" presStyleLbl="sibTrans1D1" presStyleIdx="3" presStyleCnt="9"/>
      <dgm:spPr/>
    </dgm:pt>
    <dgm:pt modelId="{940FBEFE-C3F0-4F1F-8A0D-D4DB0E782554}" type="pres">
      <dgm:prSet presAssocID="{4639271A-4D12-4444-BB57-CDA37A87EE42}" presName="node" presStyleLbl="node1" presStyleIdx="4" presStyleCnt="9">
        <dgm:presLayoutVars>
          <dgm:bulletEnabled val="1"/>
        </dgm:presLayoutVars>
      </dgm:prSet>
      <dgm:spPr/>
    </dgm:pt>
    <dgm:pt modelId="{33BBD0C4-C526-456E-8906-BDAA508AAF51}" type="pres">
      <dgm:prSet presAssocID="{4639271A-4D12-4444-BB57-CDA37A87EE42}" presName="spNode" presStyleCnt="0"/>
      <dgm:spPr/>
    </dgm:pt>
    <dgm:pt modelId="{EA95774C-9519-4EDE-994B-E47DEC8D5DF7}" type="pres">
      <dgm:prSet presAssocID="{2B42C9D5-BA6C-4849-8A6A-30C67A2BB72B}" presName="sibTrans" presStyleLbl="sibTrans1D1" presStyleIdx="4" presStyleCnt="9"/>
      <dgm:spPr/>
    </dgm:pt>
    <dgm:pt modelId="{ABF65703-6338-462C-A42E-15F5CEFEEA40}" type="pres">
      <dgm:prSet presAssocID="{25494FD6-4F1F-46B0-81BC-3999351C5CFA}" presName="node" presStyleLbl="node1" presStyleIdx="5" presStyleCnt="9">
        <dgm:presLayoutVars>
          <dgm:bulletEnabled val="1"/>
        </dgm:presLayoutVars>
      </dgm:prSet>
      <dgm:spPr/>
    </dgm:pt>
    <dgm:pt modelId="{035F4C82-7120-4A95-8B23-B24473805186}" type="pres">
      <dgm:prSet presAssocID="{25494FD6-4F1F-46B0-81BC-3999351C5CFA}" presName="spNode" presStyleCnt="0"/>
      <dgm:spPr/>
    </dgm:pt>
    <dgm:pt modelId="{F83CCC9E-44D3-45A1-BCFB-0091C23B981B}" type="pres">
      <dgm:prSet presAssocID="{1BB6DD04-883E-4D69-846E-8AAEFE8A9337}" presName="sibTrans" presStyleLbl="sibTrans1D1" presStyleIdx="5" presStyleCnt="9"/>
      <dgm:spPr/>
    </dgm:pt>
    <dgm:pt modelId="{5198DCE9-BC85-4209-B67F-FFBD0C3DF640}" type="pres">
      <dgm:prSet presAssocID="{2C79F8AC-2829-4810-A921-9D4C2B8E1230}" presName="node" presStyleLbl="node1" presStyleIdx="6" presStyleCnt="9">
        <dgm:presLayoutVars>
          <dgm:bulletEnabled val="1"/>
        </dgm:presLayoutVars>
      </dgm:prSet>
      <dgm:spPr/>
    </dgm:pt>
    <dgm:pt modelId="{C1D56FE8-EF9E-4F14-937F-AC530F3A7A33}" type="pres">
      <dgm:prSet presAssocID="{2C79F8AC-2829-4810-A921-9D4C2B8E1230}" presName="spNode" presStyleCnt="0"/>
      <dgm:spPr/>
    </dgm:pt>
    <dgm:pt modelId="{CD521A5A-C18B-4162-A27F-C7E64D91C789}" type="pres">
      <dgm:prSet presAssocID="{81A8ACD1-F406-4F94-A8D8-92C31C81E822}" presName="sibTrans" presStyleLbl="sibTrans1D1" presStyleIdx="6" presStyleCnt="9"/>
      <dgm:spPr/>
    </dgm:pt>
    <dgm:pt modelId="{6D9EC155-FAC7-44C8-8DA3-0A3E0F94C5BA}" type="pres">
      <dgm:prSet presAssocID="{4FE0200A-6B0D-4DCC-8159-4938ED6618F4}" presName="node" presStyleLbl="node1" presStyleIdx="7" presStyleCnt="9">
        <dgm:presLayoutVars>
          <dgm:bulletEnabled val="1"/>
        </dgm:presLayoutVars>
      </dgm:prSet>
      <dgm:spPr/>
    </dgm:pt>
    <dgm:pt modelId="{F9F51BBC-D776-45EE-8397-276A21B3DA15}" type="pres">
      <dgm:prSet presAssocID="{4FE0200A-6B0D-4DCC-8159-4938ED6618F4}" presName="spNode" presStyleCnt="0"/>
      <dgm:spPr/>
    </dgm:pt>
    <dgm:pt modelId="{02FAEA3D-2E66-405E-B110-FD6A0C31AA58}" type="pres">
      <dgm:prSet presAssocID="{8ED72857-F44D-456C-8EE5-4C4F2D1ACB70}" presName="sibTrans" presStyleLbl="sibTrans1D1" presStyleIdx="7" presStyleCnt="9"/>
      <dgm:spPr/>
    </dgm:pt>
    <dgm:pt modelId="{3235AA83-4B79-4992-B8EF-6DA99EC6E5B6}" type="pres">
      <dgm:prSet presAssocID="{4E3CDFD4-B867-4C85-84BC-C3B52AD4C5B6}" presName="node" presStyleLbl="node1" presStyleIdx="8" presStyleCnt="9">
        <dgm:presLayoutVars>
          <dgm:bulletEnabled val="1"/>
        </dgm:presLayoutVars>
      </dgm:prSet>
      <dgm:spPr/>
    </dgm:pt>
    <dgm:pt modelId="{8A7BB7E7-AC0D-496D-8F28-5700D1CD10D5}" type="pres">
      <dgm:prSet presAssocID="{4E3CDFD4-B867-4C85-84BC-C3B52AD4C5B6}" presName="spNode" presStyleCnt="0"/>
      <dgm:spPr/>
    </dgm:pt>
    <dgm:pt modelId="{2084CF62-DC0E-4876-BEDC-BAE4C1225E3A}" type="pres">
      <dgm:prSet presAssocID="{605E6A90-0F6C-49F3-BED6-21C919B4BA9B}" presName="sibTrans" presStyleLbl="sibTrans1D1" presStyleIdx="8" presStyleCnt="9"/>
      <dgm:spPr/>
    </dgm:pt>
  </dgm:ptLst>
  <dgm:cxnLst>
    <dgm:cxn modelId="{C2514603-A8F7-486E-87FF-CA3F48626E51}" type="presOf" srcId="{54ACEDBA-DCB3-473B-9BA1-FB91701E5950}" destId="{92A7605A-94BE-42A8-AA79-622F895796CF}" srcOrd="0" destOrd="0" presId="urn:microsoft.com/office/officeart/2005/8/layout/cycle5"/>
    <dgm:cxn modelId="{D4E4140F-0B10-4196-B3F0-3F98B841FEAA}" type="presOf" srcId="{2B42C9D5-BA6C-4849-8A6A-30C67A2BB72B}" destId="{EA95774C-9519-4EDE-994B-E47DEC8D5DF7}" srcOrd="0" destOrd="0" presId="urn:microsoft.com/office/officeart/2005/8/layout/cycle5"/>
    <dgm:cxn modelId="{5D0E8612-0FA8-4447-A623-E2BEB28BE158}" srcId="{D7EB5E84-0251-4DA4-9DCB-43B2E72917D6}" destId="{C88408E6-5CE9-4A1E-A5A0-0AFBA3BFE946}" srcOrd="1" destOrd="0" parTransId="{32B7A9C2-8AA4-433C-9346-D857A6A1BFA4}" sibTransId="{2305FC20-C7AC-477A-97E0-7CE2B3992EEE}"/>
    <dgm:cxn modelId="{03496F62-82E9-4DDE-A6B7-790656A2B442}" type="presOf" srcId="{DB2AE4E5-B603-4564-863B-AF99E0A7CA37}" destId="{F538DC02-7097-4D95-BDBD-C751F30B0322}" srcOrd="0" destOrd="0" presId="urn:microsoft.com/office/officeart/2005/8/layout/cycle5"/>
    <dgm:cxn modelId="{471BB163-24B8-4578-926C-B590F77D1171}" type="presOf" srcId="{1BB6DD04-883E-4D69-846E-8AAEFE8A9337}" destId="{F83CCC9E-44D3-45A1-BCFB-0091C23B981B}" srcOrd="0" destOrd="0" presId="urn:microsoft.com/office/officeart/2005/8/layout/cycle5"/>
    <dgm:cxn modelId="{5D7DD843-E4CE-47EF-AF53-C6CFDBA63167}" srcId="{D7EB5E84-0251-4DA4-9DCB-43B2E72917D6}" destId="{4FE0200A-6B0D-4DCC-8159-4938ED6618F4}" srcOrd="7" destOrd="0" parTransId="{0F39BD35-EE8B-4B43-B77D-D32D2121644E}" sibTransId="{8ED72857-F44D-456C-8EE5-4C4F2D1ACB70}"/>
    <dgm:cxn modelId="{01169749-891F-47A7-B1E6-C0E53ADDB53A}" type="presOf" srcId="{8ED72857-F44D-456C-8EE5-4C4F2D1ACB70}" destId="{02FAEA3D-2E66-405E-B110-FD6A0C31AA58}" srcOrd="0" destOrd="0" presId="urn:microsoft.com/office/officeart/2005/8/layout/cycle5"/>
    <dgm:cxn modelId="{2CB3194E-8126-48F3-A26B-3ED0B86D7D4A}" type="presOf" srcId="{2305FC20-C7AC-477A-97E0-7CE2B3992EEE}" destId="{E9BDB07F-CD25-403A-9383-19E5CF2A76CE}" srcOrd="0" destOrd="0" presId="urn:microsoft.com/office/officeart/2005/8/layout/cycle5"/>
    <dgm:cxn modelId="{B4185E4E-61BC-434F-B91D-E4F05071A390}" type="presOf" srcId="{D7EB5E84-0251-4DA4-9DCB-43B2E72917D6}" destId="{2C20E686-6807-4E09-9F58-F6F3D1E546BF}" srcOrd="0" destOrd="0" presId="urn:microsoft.com/office/officeart/2005/8/layout/cycle5"/>
    <dgm:cxn modelId="{3FA1E94F-4A4E-415C-8A17-55821D9C633E}" type="presOf" srcId="{C87C7720-1880-47E4-987A-14D8FDCDD6EA}" destId="{867C7040-DCF8-4357-9B12-A88F17DF9DDE}" srcOrd="0" destOrd="0" presId="urn:microsoft.com/office/officeart/2005/8/layout/cycle5"/>
    <dgm:cxn modelId="{DDE26A59-62A6-421F-A63F-57F9C5828DB2}" type="presOf" srcId="{4639271A-4D12-4444-BB57-CDA37A87EE42}" destId="{940FBEFE-C3F0-4F1F-8A0D-D4DB0E782554}" srcOrd="0" destOrd="0" presId="urn:microsoft.com/office/officeart/2005/8/layout/cycle5"/>
    <dgm:cxn modelId="{BDBC607B-8F8D-4A33-889A-AE583CE3B570}" srcId="{D7EB5E84-0251-4DA4-9DCB-43B2E72917D6}" destId="{CAE3B7BF-A5F6-4329-9782-45B51922CC93}" srcOrd="3" destOrd="0" parTransId="{C1F758C6-81DA-487C-B877-28D854B9069D}" sibTransId="{C4B945EE-9CC0-4181-8471-426029691E28}"/>
    <dgm:cxn modelId="{B36B3991-3E44-4DE1-90C5-5D7C098B4A93}" srcId="{D7EB5E84-0251-4DA4-9DCB-43B2E72917D6}" destId="{DB2AE4E5-B603-4564-863B-AF99E0A7CA37}" srcOrd="2" destOrd="0" parTransId="{ADCD445D-B0E9-446A-931F-FDAE0680357A}" sibTransId="{C87C7720-1880-47E4-987A-14D8FDCDD6EA}"/>
    <dgm:cxn modelId="{6E9E4D95-4322-4F0F-A365-7A06F3CA0895}" type="presOf" srcId="{2C79F8AC-2829-4810-A921-9D4C2B8E1230}" destId="{5198DCE9-BC85-4209-B67F-FFBD0C3DF640}" srcOrd="0" destOrd="0" presId="urn:microsoft.com/office/officeart/2005/8/layout/cycle5"/>
    <dgm:cxn modelId="{3B851A9A-E23D-4816-85B4-40FC5EA4C065}" type="presOf" srcId="{C88408E6-5CE9-4A1E-A5A0-0AFBA3BFE946}" destId="{408B9762-B375-4B05-A302-5B67A5256A45}" srcOrd="0" destOrd="0" presId="urn:microsoft.com/office/officeart/2005/8/layout/cycle5"/>
    <dgm:cxn modelId="{0E916BAC-C036-4A74-8B4A-AE9725C804B2}" type="presOf" srcId="{C4B945EE-9CC0-4181-8471-426029691E28}" destId="{BD26D21C-E2CF-4FBF-AAA6-E1654E3BDE47}" srcOrd="0" destOrd="0" presId="urn:microsoft.com/office/officeart/2005/8/layout/cycle5"/>
    <dgm:cxn modelId="{F61513C0-46F4-44FF-A535-0B24931650DB}" type="presOf" srcId="{25494FD6-4F1F-46B0-81BC-3999351C5CFA}" destId="{ABF65703-6338-462C-A42E-15F5CEFEEA40}" srcOrd="0" destOrd="0" presId="urn:microsoft.com/office/officeart/2005/8/layout/cycle5"/>
    <dgm:cxn modelId="{03F0BCCC-D7BF-4893-A05B-E121C63B2556}" type="presOf" srcId="{3143AAAB-7F61-4B84-B58E-F13E1F5F2C88}" destId="{7DA1F865-4E18-43F0-9882-C3903527FAAD}" srcOrd="0" destOrd="0" presId="urn:microsoft.com/office/officeart/2005/8/layout/cycle5"/>
    <dgm:cxn modelId="{93617ACD-6754-4470-BCBE-AAD87BC72F41}" srcId="{D7EB5E84-0251-4DA4-9DCB-43B2E72917D6}" destId="{25494FD6-4F1F-46B0-81BC-3999351C5CFA}" srcOrd="5" destOrd="0" parTransId="{D4D59D7D-5525-4F14-BAA9-5CBED683A7FC}" sibTransId="{1BB6DD04-883E-4D69-846E-8AAEFE8A9337}"/>
    <dgm:cxn modelId="{EFFBA4CD-7BDE-4F66-A8DD-9EBEE466B5FD}" type="presOf" srcId="{CAE3B7BF-A5F6-4329-9782-45B51922CC93}" destId="{8C7A21B3-1465-4CD8-BA57-CF8B80D811FF}" srcOrd="0" destOrd="0" presId="urn:microsoft.com/office/officeart/2005/8/layout/cycle5"/>
    <dgm:cxn modelId="{C17108D3-300E-4894-9404-3950AAC57C34}" srcId="{D7EB5E84-0251-4DA4-9DCB-43B2E72917D6}" destId="{2C79F8AC-2829-4810-A921-9D4C2B8E1230}" srcOrd="6" destOrd="0" parTransId="{EE27EEC0-52B9-4921-9545-650617FE5827}" sibTransId="{81A8ACD1-F406-4F94-A8D8-92C31C81E822}"/>
    <dgm:cxn modelId="{6DECB0D7-3F62-4D61-897C-66BD37A91837}" srcId="{D7EB5E84-0251-4DA4-9DCB-43B2E72917D6}" destId="{4E3CDFD4-B867-4C85-84BC-C3B52AD4C5B6}" srcOrd="8" destOrd="0" parTransId="{8D3CEB5F-A1B7-41AC-B391-503CFB5F33B1}" sibTransId="{605E6A90-0F6C-49F3-BED6-21C919B4BA9B}"/>
    <dgm:cxn modelId="{F27A3EE6-357A-46B4-AD6E-304D18BC58FE}" type="presOf" srcId="{4E3CDFD4-B867-4C85-84BC-C3B52AD4C5B6}" destId="{3235AA83-4B79-4992-B8EF-6DA99EC6E5B6}" srcOrd="0" destOrd="0" presId="urn:microsoft.com/office/officeart/2005/8/layout/cycle5"/>
    <dgm:cxn modelId="{860DA8E9-040F-4062-864E-7DB148BE0F81}" srcId="{D7EB5E84-0251-4DA4-9DCB-43B2E72917D6}" destId="{54ACEDBA-DCB3-473B-9BA1-FB91701E5950}" srcOrd="0" destOrd="0" parTransId="{4C930BF7-2DF1-4766-A0A7-4F21F559392C}" sibTransId="{3143AAAB-7F61-4B84-B58E-F13E1F5F2C88}"/>
    <dgm:cxn modelId="{46D014EB-50CB-4F0F-8566-05FC27963833}" type="presOf" srcId="{81A8ACD1-F406-4F94-A8D8-92C31C81E822}" destId="{CD521A5A-C18B-4162-A27F-C7E64D91C789}" srcOrd="0" destOrd="0" presId="urn:microsoft.com/office/officeart/2005/8/layout/cycle5"/>
    <dgm:cxn modelId="{29947DEC-92FA-495E-9782-57F5EA734DF7}" srcId="{D7EB5E84-0251-4DA4-9DCB-43B2E72917D6}" destId="{4639271A-4D12-4444-BB57-CDA37A87EE42}" srcOrd="4" destOrd="0" parTransId="{5FEB7A23-679F-46CA-ABAC-1E3FB7DF00B4}" sibTransId="{2B42C9D5-BA6C-4849-8A6A-30C67A2BB72B}"/>
    <dgm:cxn modelId="{7E0F80F1-ED37-46B9-B3F0-BC7D2814FBA2}" type="presOf" srcId="{4FE0200A-6B0D-4DCC-8159-4938ED6618F4}" destId="{6D9EC155-FAC7-44C8-8DA3-0A3E0F94C5BA}" srcOrd="0" destOrd="0" presId="urn:microsoft.com/office/officeart/2005/8/layout/cycle5"/>
    <dgm:cxn modelId="{1083F1FE-F865-4662-A74B-356C5BA03385}" type="presOf" srcId="{605E6A90-0F6C-49F3-BED6-21C919B4BA9B}" destId="{2084CF62-DC0E-4876-BEDC-BAE4C1225E3A}" srcOrd="0" destOrd="0" presId="urn:microsoft.com/office/officeart/2005/8/layout/cycle5"/>
    <dgm:cxn modelId="{304A758D-5D10-4097-8DC1-008F3E7CC0BD}" type="presParOf" srcId="{2C20E686-6807-4E09-9F58-F6F3D1E546BF}" destId="{92A7605A-94BE-42A8-AA79-622F895796CF}" srcOrd="0" destOrd="0" presId="urn:microsoft.com/office/officeart/2005/8/layout/cycle5"/>
    <dgm:cxn modelId="{B317D3D7-8442-4E05-B4DC-FBC40CF2C435}" type="presParOf" srcId="{2C20E686-6807-4E09-9F58-F6F3D1E546BF}" destId="{65A09B8D-6C02-4329-AAFC-EB95C7171F97}" srcOrd="1" destOrd="0" presId="urn:microsoft.com/office/officeart/2005/8/layout/cycle5"/>
    <dgm:cxn modelId="{D00CC54C-FB7C-40E7-9B09-ADADDC264FBB}" type="presParOf" srcId="{2C20E686-6807-4E09-9F58-F6F3D1E546BF}" destId="{7DA1F865-4E18-43F0-9882-C3903527FAAD}" srcOrd="2" destOrd="0" presId="urn:microsoft.com/office/officeart/2005/8/layout/cycle5"/>
    <dgm:cxn modelId="{597A64AF-37F7-4D02-8FC2-82DF687CDB0C}" type="presParOf" srcId="{2C20E686-6807-4E09-9F58-F6F3D1E546BF}" destId="{408B9762-B375-4B05-A302-5B67A5256A45}" srcOrd="3" destOrd="0" presId="urn:microsoft.com/office/officeart/2005/8/layout/cycle5"/>
    <dgm:cxn modelId="{2D9C8FDD-765B-4C05-B5D8-B1A499BACB6C}" type="presParOf" srcId="{2C20E686-6807-4E09-9F58-F6F3D1E546BF}" destId="{C9CE7031-D1E8-4054-86DA-FC99968BE11D}" srcOrd="4" destOrd="0" presId="urn:microsoft.com/office/officeart/2005/8/layout/cycle5"/>
    <dgm:cxn modelId="{2CA34A22-1E7F-412B-9D4B-04455ACAAD40}" type="presParOf" srcId="{2C20E686-6807-4E09-9F58-F6F3D1E546BF}" destId="{E9BDB07F-CD25-403A-9383-19E5CF2A76CE}" srcOrd="5" destOrd="0" presId="urn:microsoft.com/office/officeart/2005/8/layout/cycle5"/>
    <dgm:cxn modelId="{3A08955B-C358-49FF-9896-EA0525BE6B62}" type="presParOf" srcId="{2C20E686-6807-4E09-9F58-F6F3D1E546BF}" destId="{F538DC02-7097-4D95-BDBD-C751F30B0322}" srcOrd="6" destOrd="0" presId="urn:microsoft.com/office/officeart/2005/8/layout/cycle5"/>
    <dgm:cxn modelId="{353A9594-AAF7-4F9C-9E58-1EBFE451A0E1}" type="presParOf" srcId="{2C20E686-6807-4E09-9F58-F6F3D1E546BF}" destId="{5096C264-0C36-4E83-A99D-7327D49001F6}" srcOrd="7" destOrd="0" presId="urn:microsoft.com/office/officeart/2005/8/layout/cycle5"/>
    <dgm:cxn modelId="{86698F8B-6AE7-4378-828C-936FEDB06FD3}" type="presParOf" srcId="{2C20E686-6807-4E09-9F58-F6F3D1E546BF}" destId="{867C7040-DCF8-4357-9B12-A88F17DF9DDE}" srcOrd="8" destOrd="0" presId="urn:microsoft.com/office/officeart/2005/8/layout/cycle5"/>
    <dgm:cxn modelId="{4D85AEEB-3CB8-4C8F-B2F8-4CBAF09F413A}" type="presParOf" srcId="{2C20E686-6807-4E09-9F58-F6F3D1E546BF}" destId="{8C7A21B3-1465-4CD8-BA57-CF8B80D811FF}" srcOrd="9" destOrd="0" presId="urn:microsoft.com/office/officeart/2005/8/layout/cycle5"/>
    <dgm:cxn modelId="{142FD6F3-8968-400C-BBB5-E0F97D666730}" type="presParOf" srcId="{2C20E686-6807-4E09-9F58-F6F3D1E546BF}" destId="{456F43B7-4D2B-437E-954E-1ABCF3618C8D}" srcOrd="10" destOrd="0" presId="urn:microsoft.com/office/officeart/2005/8/layout/cycle5"/>
    <dgm:cxn modelId="{BDBAE244-413F-4F78-8624-0A9D53F35FF8}" type="presParOf" srcId="{2C20E686-6807-4E09-9F58-F6F3D1E546BF}" destId="{BD26D21C-E2CF-4FBF-AAA6-E1654E3BDE47}" srcOrd="11" destOrd="0" presId="urn:microsoft.com/office/officeart/2005/8/layout/cycle5"/>
    <dgm:cxn modelId="{6C43D5E5-3443-4793-9346-35D38BCBF9DF}" type="presParOf" srcId="{2C20E686-6807-4E09-9F58-F6F3D1E546BF}" destId="{940FBEFE-C3F0-4F1F-8A0D-D4DB0E782554}" srcOrd="12" destOrd="0" presId="urn:microsoft.com/office/officeart/2005/8/layout/cycle5"/>
    <dgm:cxn modelId="{59A9CED2-7A91-419A-923B-994AE08E2CB4}" type="presParOf" srcId="{2C20E686-6807-4E09-9F58-F6F3D1E546BF}" destId="{33BBD0C4-C526-456E-8906-BDAA508AAF51}" srcOrd="13" destOrd="0" presId="urn:microsoft.com/office/officeart/2005/8/layout/cycle5"/>
    <dgm:cxn modelId="{6CA41241-EFC5-4946-AD90-3095C8C0A497}" type="presParOf" srcId="{2C20E686-6807-4E09-9F58-F6F3D1E546BF}" destId="{EA95774C-9519-4EDE-994B-E47DEC8D5DF7}" srcOrd="14" destOrd="0" presId="urn:microsoft.com/office/officeart/2005/8/layout/cycle5"/>
    <dgm:cxn modelId="{A7DAF856-26C2-4589-BCE7-7546CFE9B0FC}" type="presParOf" srcId="{2C20E686-6807-4E09-9F58-F6F3D1E546BF}" destId="{ABF65703-6338-462C-A42E-15F5CEFEEA40}" srcOrd="15" destOrd="0" presId="urn:microsoft.com/office/officeart/2005/8/layout/cycle5"/>
    <dgm:cxn modelId="{FE415A9C-EE7B-4E7D-B390-79C74759F6B5}" type="presParOf" srcId="{2C20E686-6807-4E09-9F58-F6F3D1E546BF}" destId="{035F4C82-7120-4A95-8B23-B24473805186}" srcOrd="16" destOrd="0" presId="urn:microsoft.com/office/officeart/2005/8/layout/cycle5"/>
    <dgm:cxn modelId="{0EE87418-B249-46B2-A716-B93A829E982A}" type="presParOf" srcId="{2C20E686-6807-4E09-9F58-F6F3D1E546BF}" destId="{F83CCC9E-44D3-45A1-BCFB-0091C23B981B}" srcOrd="17" destOrd="0" presId="urn:microsoft.com/office/officeart/2005/8/layout/cycle5"/>
    <dgm:cxn modelId="{69A5DF3A-B797-4C0C-98CD-9A1B408DC0B4}" type="presParOf" srcId="{2C20E686-6807-4E09-9F58-F6F3D1E546BF}" destId="{5198DCE9-BC85-4209-B67F-FFBD0C3DF640}" srcOrd="18" destOrd="0" presId="urn:microsoft.com/office/officeart/2005/8/layout/cycle5"/>
    <dgm:cxn modelId="{265413B9-43B3-49F9-88E9-9FC18C01CC5F}" type="presParOf" srcId="{2C20E686-6807-4E09-9F58-F6F3D1E546BF}" destId="{C1D56FE8-EF9E-4F14-937F-AC530F3A7A33}" srcOrd="19" destOrd="0" presId="urn:microsoft.com/office/officeart/2005/8/layout/cycle5"/>
    <dgm:cxn modelId="{A58987AD-BEF4-412E-8FD5-0DD7B7EA579F}" type="presParOf" srcId="{2C20E686-6807-4E09-9F58-F6F3D1E546BF}" destId="{CD521A5A-C18B-4162-A27F-C7E64D91C789}" srcOrd="20" destOrd="0" presId="urn:microsoft.com/office/officeart/2005/8/layout/cycle5"/>
    <dgm:cxn modelId="{C71EF01B-0945-426C-AD20-48D0C93758FA}" type="presParOf" srcId="{2C20E686-6807-4E09-9F58-F6F3D1E546BF}" destId="{6D9EC155-FAC7-44C8-8DA3-0A3E0F94C5BA}" srcOrd="21" destOrd="0" presId="urn:microsoft.com/office/officeart/2005/8/layout/cycle5"/>
    <dgm:cxn modelId="{A222F2DE-1963-4787-A83A-B058B8D7C82A}" type="presParOf" srcId="{2C20E686-6807-4E09-9F58-F6F3D1E546BF}" destId="{F9F51BBC-D776-45EE-8397-276A21B3DA15}" srcOrd="22" destOrd="0" presId="urn:microsoft.com/office/officeart/2005/8/layout/cycle5"/>
    <dgm:cxn modelId="{3A70E84D-9BCF-4544-961D-90A21A674C21}" type="presParOf" srcId="{2C20E686-6807-4E09-9F58-F6F3D1E546BF}" destId="{02FAEA3D-2E66-405E-B110-FD6A0C31AA58}" srcOrd="23" destOrd="0" presId="urn:microsoft.com/office/officeart/2005/8/layout/cycle5"/>
    <dgm:cxn modelId="{1B92530B-652B-469F-AB4A-6B2B3C4F6679}" type="presParOf" srcId="{2C20E686-6807-4E09-9F58-F6F3D1E546BF}" destId="{3235AA83-4B79-4992-B8EF-6DA99EC6E5B6}" srcOrd="24" destOrd="0" presId="urn:microsoft.com/office/officeart/2005/8/layout/cycle5"/>
    <dgm:cxn modelId="{861AF94A-18B2-4B67-8AA0-7B5CC9E7725C}" type="presParOf" srcId="{2C20E686-6807-4E09-9F58-F6F3D1E546BF}" destId="{8A7BB7E7-AC0D-496D-8F28-5700D1CD10D5}" srcOrd="25" destOrd="0" presId="urn:microsoft.com/office/officeart/2005/8/layout/cycle5"/>
    <dgm:cxn modelId="{75BBD2F2-205E-4CB5-BDF1-5D90E2EF293B}" type="presParOf" srcId="{2C20E686-6807-4E09-9F58-F6F3D1E546BF}" destId="{2084CF62-DC0E-4876-BEDC-BAE4C1225E3A}" srcOrd="26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A99C8F-91EA-4E43-B038-AD32B75E0BB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F48E1E03-996D-4B91-A92A-B1265983D58D}">
      <dgm:prSet/>
      <dgm:spPr/>
      <dgm:t>
        <a:bodyPr/>
        <a:lstStyle/>
        <a:p>
          <a:r>
            <a:rPr lang="hr-HR"/>
            <a:t>-cjeloživotno usavršavanje</a:t>
          </a:r>
          <a:endParaRPr lang="hr-HR" dirty="0"/>
        </a:p>
      </dgm:t>
    </dgm:pt>
    <dgm:pt modelId="{74E92358-9646-4C45-AA25-C3919221C8B8}" type="parTrans" cxnId="{5C55B890-8FE1-4BE7-8904-9C76828E5D0D}">
      <dgm:prSet/>
      <dgm:spPr/>
      <dgm:t>
        <a:bodyPr/>
        <a:lstStyle/>
        <a:p>
          <a:endParaRPr lang="hr-HR"/>
        </a:p>
      </dgm:t>
    </dgm:pt>
    <dgm:pt modelId="{E1AAF460-F81A-406E-9103-E85A66DC566E}" type="sibTrans" cxnId="{5C55B890-8FE1-4BE7-8904-9C76828E5D0D}">
      <dgm:prSet/>
      <dgm:spPr/>
      <dgm:t>
        <a:bodyPr/>
        <a:lstStyle/>
        <a:p>
          <a:endParaRPr lang="hr-HR"/>
        </a:p>
      </dgm:t>
    </dgm:pt>
    <dgm:pt modelId="{A84E322C-231D-4408-8491-FC70CA44C75B}">
      <dgm:prSet/>
      <dgm:spPr/>
      <dgm:t>
        <a:bodyPr/>
        <a:lstStyle/>
        <a:p>
          <a:r>
            <a:rPr lang="hr-HR"/>
            <a:t>-odrediti granice stručne kompetencije</a:t>
          </a:r>
          <a:endParaRPr lang="hr-HR" dirty="0"/>
        </a:p>
      </dgm:t>
    </dgm:pt>
    <dgm:pt modelId="{C93A6A60-9AD2-4B46-BD03-EE995709B996}" type="parTrans" cxnId="{0AE8B59D-29B4-4210-9E91-89E42BA14D20}">
      <dgm:prSet/>
      <dgm:spPr/>
      <dgm:t>
        <a:bodyPr/>
        <a:lstStyle/>
        <a:p>
          <a:endParaRPr lang="hr-HR"/>
        </a:p>
      </dgm:t>
    </dgm:pt>
    <dgm:pt modelId="{EE12956E-DAAF-4674-8C95-F6B1B0316828}" type="sibTrans" cxnId="{0AE8B59D-29B4-4210-9E91-89E42BA14D20}">
      <dgm:prSet/>
      <dgm:spPr/>
      <dgm:t>
        <a:bodyPr/>
        <a:lstStyle/>
        <a:p>
          <a:endParaRPr lang="hr-HR"/>
        </a:p>
      </dgm:t>
    </dgm:pt>
    <dgm:pt modelId="{E8B26113-7D39-4BAF-94E7-6DEC39652A2D}">
      <dgm:prSet/>
      <dgm:spPr/>
      <dgm:t>
        <a:bodyPr/>
        <a:lstStyle/>
        <a:p>
          <a:r>
            <a:rPr lang="hr-HR"/>
            <a:t>-pomaganje učenicima i studentima sestrinstva</a:t>
          </a:r>
          <a:endParaRPr lang="hr-HR" dirty="0"/>
        </a:p>
      </dgm:t>
    </dgm:pt>
    <dgm:pt modelId="{2DC63DBA-5E70-49A9-8EAA-A83DF0E9D48D}" type="parTrans" cxnId="{6A3C753A-230C-496F-B739-EC67A3E3A53F}">
      <dgm:prSet/>
      <dgm:spPr/>
      <dgm:t>
        <a:bodyPr/>
        <a:lstStyle/>
        <a:p>
          <a:endParaRPr lang="hr-HR"/>
        </a:p>
      </dgm:t>
    </dgm:pt>
    <dgm:pt modelId="{9CFA2AB2-F1EC-436D-9BCA-86E8CBFDA02B}" type="sibTrans" cxnId="{6A3C753A-230C-496F-B739-EC67A3E3A53F}">
      <dgm:prSet/>
      <dgm:spPr/>
      <dgm:t>
        <a:bodyPr/>
        <a:lstStyle/>
        <a:p>
          <a:endParaRPr lang="hr-HR"/>
        </a:p>
      </dgm:t>
    </dgm:pt>
    <dgm:pt modelId="{2B5C8893-85F6-4881-ADA5-04131750365F}" type="pres">
      <dgm:prSet presAssocID="{1AA99C8F-91EA-4E43-B038-AD32B75E0BBB}" presName="linear" presStyleCnt="0">
        <dgm:presLayoutVars>
          <dgm:dir/>
          <dgm:animLvl val="lvl"/>
          <dgm:resizeHandles val="exact"/>
        </dgm:presLayoutVars>
      </dgm:prSet>
      <dgm:spPr/>
    </dgm:pt>
    <dgm:pt modelId="{2B5E863C-9C1F-48C9-AFD7-BA873204D529}" type="pres">
      <dgm:prSet presAssocID="{F48E1E03-996D-4B91-A92A-B1265983D58D}" presName="parentLin" presStyleCnt="0"/>
      <dgm:spPr/>
    </dgm:pt>
    <dgm:pt modelId="{B8D9A50D-77A9-44E5-809C-05A87FCA8BBE}" type="pres">
      <dgm:prSet presAssocID="{F48E1E03-996D-4B91-A92A-B1265983D58D}" presName="parentLeftMargin" presStyleLbl="node1" presStyleIdx="0" presStyleCnt="3"/>
      <dgm:spPr/>
    </dgm:pt>
    <dgm:pt modelId="{520E779A-940F-477B-AEA1-EAA588A9D997}" type="pres">
      <dgm:prSet presAssocID="{F48E1E03-996D-4B91-A92A-B1265983D5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15C7CA-16BC-4037-BCFA-B0129386734B}" type="pres">
      <dgm:prSet presAssocID="{F48E1E03-996D-4B91-A92A-B1265983D58D}" presName="negativeSpace" presStyleCnt="0"/>
      <dgm:spPr/>
    </dgm:pt>
    <dgm:pt modelId="{3AA15605-53F9-4E17-B9CB-56CB7433AAEE}" type="pres">
      <dgm:prSet presAssocID="{F48E1E03-996D-4B91-A92A-B1265983D58D}" presName="childText" presStyleLbl="conFgAcc1" presStyleIdx="0" presStyleCnt="3">
        <dgm:presLayoutVars>
          <dgm:bulletEnabled val="1"/>
        </dgm:presLayoutVars>
      </dgm:prSet>
      <dgm:spPr/>
    </dgm:pt>
    <dgm:pt modelId="{A2F795DF-C5A6-4F5C-8C9E-DD1AB3875F38}" type="pres">
      <dgm:prSet presAssocID="{E1AAF460-F81A-406E-9103-E85A66DC566E}" presName="spaceBetweenRectangles" presStyleCnt="0"/>
      <dgm:spPr/>
    </dgm:pt>
    <dgm:pt modelId="{20E069FD-98F1-43F0-97AD-230487B2D853}" type="pres">
      <dgm:prSet presAssocID="{A84E322C-231D-4408-8491-FC70CA44C75B}" presName="parentLin" presStyleCnt="0"/>
      <dgm:spPr/>
    </dgm:pt>
    <dgm:pt modelId="{AFFD4464-FDA1-4046-91E2-DFF5FEC59776}" type="pres">
      <dgm:prSet presAssocID="{A84E322C-231D-4408-8491-FC70CA44C75B}" presName="parentLeftMargin" presStyleLbl="node1" presStyleIdx="0" presStyleCnt="3"/>
      <dgm:spPr/>
    </dgm:pt>
    <dgm:pt modelId="{FCC182CF-91FF-4384-8665-6A5E1F928F07}" type="pres">
      <dgm:prSet presAssocID="{A84E322C-231D-4408-8491-FC70CA44C7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F96F11-D768-4F31-882A-D1A61E94C081}" type="pres">
      <dgm:prSet presAssocID="{A84E322C-231D-4408-8491-FC70CA44C75B}" presName="negativeSpace" presStyleCnt="0"/>
      <dgm:spPr/>
    </dgm:pt>
    <dgm:pt modelId="{3464BC61-C8B6-4FA2-AAAE-A8E2B32B94E1}" type="pres">
      <dgm:prSet presAssocID="{A84E322C-231D-4408-8491-FC70CA44C75B}" presName="childText" presStyleLbl="conFgAcc1" presStyleIdx="1" presStyleCnt="3">
        <dgm:presLayoutVars>
          <dgm:bulletEnabled val="1"/>
        </dgm:presLayoutVars>
      </dgm:prSet>
      <dgm:spPr/>
    </dgm:pt>
    <dgm:pt modelId="{DDF9D4F2-FACC-4347-BEFF-67EC7C3E115E}" type="pres">
      <dgm:prSet presAssocID="{EE12956E-DAAF-4674-8C95-F6B1B0316828}" presName="spaceBetweenRectangles" presStyleCnt="0"/>
      <dgm:spPr/>
    </dgm:pt>
    <dgm:pt modelId="{ACA76396-A889-465F-8E98-269328BA84E6}" type="pres">
      <dgm:prSet presAssocID="{E8B26113-7D39-4BAF-94E7-6DEC39652A2D}" presName="parentLin" presStyleCnt="0"/>
      <dgm:spPr/>
    </dgm:pt>
    <dgm:pt modelId="{EB301CC6-F837-4951-B4A5-6260CAAB88CE}" type="pres">
      <dgm:prSet presAssocID="{E8B26113-7D39-4BAF-94E7-6DEC39652A2D}" presName="parentLeftMargin" presStyleLbl="node1" presStyleIdx="1" presStyleCnt="3"/>
      <dgm:spPr/>
    </dgm:pt>
    <dgm:pt modelId="{3894E8DA-4A48-4CB9-8E83-B6933F0E7366}" type="pres">
      <dgm:prSet presAssocID="{E8B26113-7D39-4BAF-94E7-6DEC39652A2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A0A793A-809B-4F57-A0E4-EAE8ECD86481}" type="pres">
      <dgm:prSet presAssocID="{E8B26113-7D39-4BAF-94E7-6DEC39652A2D}" presName="negativeSpace" presStyleCnt="0"/>
      <dgm:spPr/>
    </dgm:pt>
    <dgm:pt modelId="{ABBB6086-1DA9-434C-AA6F-1070DC5D878F}" type="pres">
      <dgm:prSet presAssocID="{E8B26113-7D39-4BAF-94E7-6DEC39652A2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0B98904-0B0F-499D-BCAC-E4C391E3AEA3}" type="presOf" srcId="{F48E1E03-996D-4B91-A92A-B1265983D58D}" destId="{520E779A-940F-477B-AEA1-EAA588A9D997}" srcOrd="1" destOrd="0" presId="urn:microsoft.com/office/officeart/2005/8/layout/list1"/>
    <dgm:cxn modelId="{364C011D-FB9D-4265-8675-DA86E751C7B1}" type="presOf" srcId="{1AA99C8F-91EA-4E43-B038-AD32B75E0BBB}" destId="{2B5C8893-85F6-4881-ADA5-04131750365F}" srcOrd="0" destOrd="0" presId="urn:microsoft.com/office/officeart/2005/8/layout/list1"/>
    <dgm:cxn modelId="{6A3C753A-230C-496F-B739-EC67A3E3A53F}" srcId="{1AA99C8F-91EA-4E43-B038-AD32B75E0BBB}" destId="{E8B26113-7D39-4BAF-94E7-6DEC39652A2D}" srcOrd="2" destOrd="0" parTransId="{2DC63DBA-5E70-49A9-8EAA-A83DF0E9D48D}" sibTransId="{9CFA2AB2-F1EC-436D-9BCA-86E8CBFDA02B}"/>
    <dgm:cxn modelId="{9EA27963-2F42-4522-8355-1296BC4D906B}" type="presOf" srcId="{F48E1E03-996D-4B91-A92A-B1265983D58D}" destId="{B8D9A50D-77A9-44E5-809C-05A87FCA8BBE}" srcOrd="0" destOrd="0" presId="urn:microsoft.com/office/officeart/2005/8/layout/list1"/>
    <dgm:cxn modelId="{809CC676-2298-4D0A-8D2C-E6F54C355837}" type="presOf" srcId="{E8B26113-7D39-4BAF-94E7-6DEC39652A2D}" destId="{3894E8DA-4A48-4CB9-8E83-B6933F0E7366}" srcOrd="1" destOrd="0" presId="urn:microsoft.com/office/officeart/2005/8/layout/list1"/>
    <dgm:cxn modelId="{5C55B890-8FE1-4BE7-8904-9C76828E5D0D}" srcId="{1AA99C8F-91EA-4E43-B038-AD32B75E0BBB}" destId="{F48E1E03-996D-4B91-A92A-B1265983D58D}" srcOrd="0" destOrd="0" parTransId="{74E92358-9646-4C45-AA25-C3919221C8B8}" sibTransId="{E1AAF460-F81A-406E-9103-E85A66DC566E}"/>
    <dgm:cxn modelId="{0AE8B59D-29B4-4210-9E91-89E42BA14D20}" srcId="{1AA99C8F-91EA-4E43-B038-AD32B75E0BBB}" destId="{A84E322C-231D-4408-8491-FC70CA44C75B}" srcOrd="1" destOrd="0" parTransId="{C93A6A60-9AD2-4B46-BD03-EE995709B996}" sibTransId="{EE12956E-DAAF-4674-8C95-F6B1B0316828}"/>
    <dgm:cxn modelId="{2B8ADDD9-4229-4DB1-BD01-46EF31089E3D}" type="presOf" srcId="{A84E322C-231D-4408-8491-FC70CA44C75B}" destId="{AFFD4464-FDA1-4046-91E2-DFF5FEC59776}" srcOrd="0" destOrd="0" presId="urn:microsoft.com/office/officeart/2005/8/layout/list1"/>
    <dgm:cxn modelId="{1F3F31E5-CC25-4957-96BE-7404CACCC5AE}" type="presOf" srcId="{E8B26113-7D39-4BAF-94E7-6DEC39652A2D}" destId="{EB301CC6-F837-4951-B4A5-6260CAAB88CE}" srcOrd="0" destOrd="0" presId="urn:microsoft.com/office/officeart/2005/8/layout/list1"/>
    <dgm:cxn modelId="{1FF392EE-02B6-409F-B201-2689A1FAE5B8}" type="presOf" srcId="{A84E322C-231D-4408-8491-FC70CA44C75B}" destId="{FCC182CF-91FF-4384-8665-6A5E1F928F07}" srcOrd="1" destOrd="0" presId="urn:microsoft.com/office/officeart/2005/8/layout/list1"/>
    <dgm:cxn modelId="{1602496B-4B14-446B-9460-76EA40573F56}" type="presParOf" srcId="{2B5C8893-85F6-4881-ADA5-04131750365F}" destId="{2B5E863C-9C1F-48C9-AFD7-BA873204D529}" srcOrd="0" destOrd="0" presId="urn:microsoft.com/office/officeart/2005/8/layout/list1"/>
    <dgm:cxn modelId="{303D74F1-01AA-4C1C-89E2-18B86427A8D4}" type="presParOf" srcId="{2B5E863C-9C1F-48C9-AFD7-BA873204D529}" destId="{B8D9A50D-77A9-44E5-809C-05A87FCA8BBE}" srcOrd="0" destOrd="0" presId="urn:microsoft.com/office/officeart/2005/8/layout/list1"/>
    <dgm:cxn modelId="{3CC6521A-3FA4-4515-9BA7-53A756F8F868}" type="presParOf" srcId="{2B5E863C-9C1F-48C9-AFD7-BA873204D529}" destId="{520E779A-940F-477B-AEA1-EAA588A9D997}" srcOrd="1" destOrd="0" presId="urn:microsoft.com/office/officeart/2005/8/layout/list1"/>
    <dgm:cxn modelId="{FF2ECEA1-A83C-4AC0-9392-299F1786F612}" type="presParOf" srcId="{2B5C8893-85F6-4881-ADA5-04131750365F}" destId="{D215C7CA-16BC-4037-BCFA-B0129386734B}" srcOrd="1" destOrd="0" presId="urn:microsoft.com/office/officeart/2005/8/layout/list1"/>
    <dgm:cxn modelId="{94AE8929-3BE7-4B73-8166-7D2E6A5E6A37}" type="presParOf" srcId="{2B5C8893-85F6-4881-ADA5-04131750365F}" destId="{3AA15605-53F9-4E17-B9CB-56CB7433AAEE}" srcOrd="2" destOrd="0" presId="urn:microsoft.com/office/officeart/2005/8/layout/list1"/>
    <dgm:cxn modelId="{EBA9F825-4731-44FB-A21C-F76D7BEFF7F5}" type="presParOf" srcId="{2B5C8893-85F6-4881-ADA5-04131750365F}" destId="{A2F795DF-C5A6-4F5C-8C9E-DD1AB3875F38}" srcOrd="3" destOrd="0" presId="urn:microsoft.com/office/officeart/2005/8/layout/list1"/>
    <dgm:cxn modelId="{4890ED83-6C71-49EC-AC3F-9817D34D8E11}" type="presParOf" srcId="{2B5C8893-85F6-4881-ADA5-04131750365F}" destId="{20E069FD-98F1-43F0-97AD-230487B2D853}" srcOrd="4" destOrd="0" presId="urn:microsoft.com/office/officeart/2005/8/layout/list1"/>
    <dgm:cxn modelId="{4BCEC180-EFFE-41BE-8643-C36E8C2C2692}" type="presParOf" srcId="{20E069FD-98F1-43F0-97AD-230487B2D853}" destId="{AFFD4464-FDA1-4046-91E2-DFF5FEC59776}" srcOrd="0" destOrd="0" presId="urn:microsoft.com/office/officeart/2005/8/layout/list1"/>
    <dgm:cxn modelId="{1379C28B-31EF-4EA0-9CAC-B37FCDE07F30}" type="presParOf" srcId="{20E069FD-98F1-43F0-97AD-230487B2D853}" destId="{FCC182CF-91FF-4384-8665-6A5E1F928F07}" srcOrd="1" destOrd="0" presId="urn:microsoft.com/office/officeart/2005/8/layout/list1"/>
    <dgm:cxn modelId="{A10D79A8-3FFD-4AA2-ACFF-8E62D8C1E97E}" type="presParOf" srcId="{2B5C8893-85F6-4881-ADA5-04131750365F}" destId="{2EF96F11-D768-4F31-882A-D1A61E94C081}" srcOrd="5" destOrd="0" presId="urn:microsoft.com/office/officeart/2005/8/layout/list1"/>
    <dgm:cxn modelId="{6B259299-9072-40DC-8F90-824DA1F9E95C}" type="presParOf" srcId="{2B5C8893-85F6-4881-ADA5-04131750365F}" destId="{3464BC61-C8B6-4FA2-AAAE-A8E2B32B94E1}" srcOrd="6" destOrd="0" presId="urn:microsoft.com/office/officeart/2005/8/layout/list1"/>
    <dgm:cxn modelId="{FD87FBF2-709F-4280-A31C-521CD9AD4071}" type="presParOf" srcId="{2B5C8893-85F6-4881-ADA5-04131750365F}" destId="{DDF9D4F2-FACC-4347-BEFF-67EC7C3E115E}" srcOrd="7" destOrd="0" presId="urn:microsoft.com/office/officeart/2005/8/layout/list1"/>
    <dgm:cxn modelId="{B8F13061-DED2-47C7-99AB-66E4E2849153}" type="presParOf" srcId="{2B5C8893-85F6-4881-ADA5-04131750365F}" destId="{ACA76396-A889-465F-8E98-269328BA84E6}" srcOrd="8" destOrd="0" presId="urn:microsoft.com/office/officeart/2005/8/layout/list1"/>
    <dgm:cxn modelId="{584D4472-DF01-40E6-A6A5-93E2495B88F4}" type="presParOf" srcId="{ACA76396-A889-465F-8E98-269328BA84E6}" destId="{EB301CC6-F837-4951-B4A5-6260CAAB88CE}" srcOrd="0" destOrd="0" presId="urn:microsoft.com/office/officeart/2005/8/layout/list1"/>
    <dgm:cxn modelId="{E4E7FD1C-45EC-4E63-B5B8-64FC39273DD0}" type="presParOf" srcId="{ACA76396-A889-465F-8E98-269328BA84E6}" destId="{3894E8DA-4A48-4CB9-8E83-B6933F0E7366}" srcOrd="1" destOrd="0" presId="urn:microsoft.com/office/officeart/2005/8/layout/list1"/>
    <dgm:cxn modelId="{EEF18B3E-C6B7-4250-8502-F5F31B46C52B}" type="presParOf" srcId="{2B5C8893-85F6-4881-ADA5-04131750365F}" destId="{0A0A793A-809B-4F57-A0E4-EAE8ECD86481}" srcOrd="9" destOrd="0" presId="urn:microsoft.com/office/officeart/2005/8/layout/list1"/>
    <dgm:cxn modelId="{2924B1F0-ED7F-486A-BB18-057C303B8CF0}" type="presParOf" srcId="{2B5C8893-85F6-4881-ADA5-04131750365F}" destId="{ABBB6086-1DA9-434C-AA6F-1070DC5D87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DAD26C-3243-4BB5-AADC-145D5B2863EC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6AF3760B-B7AB-46CD-9A27-B5169B9D6053}">
      <dgm:prSet/>
      <dgm:spPr/>
      <dgm:t>
        <a:bodyPr/>
        <a:lstStyle/>
        <a:p>
          <a:r>
            <a:rPr lang="hr-HR" dirty="0"/>
            <a:t>-</a:t>
          </a:r>
          <a:r>
            <a:rPr lang="hr-HR" b="1" dirty="0"/>
            <a:t>ne smiju se </a:t>
          </a:r>
          <a:r>
            <a:rPr lang="hr-HR" dirty="0"/>
            <a:t>služiti svojim statusom u svrhu promoviranja komercijalnih proizvoda i usluga</a:t>
          </a:r>
        </a:p>
      </dgm:t>
    </dgm:pt>
    <dgm:pt modelId="{DDC6EEB8-E308-4F26-973F-862E4AEE11E3}" type="parTrans" cxnId="{0C36EF3E-C740-4D02-94F7-0FAA1694774F}">
      <dgm:prSet/>
      <dgm:spPr/>
      <dgm:t>
        <a:bodyPr/>
        <a:lstStyle/>
        <a:p>
          <a:endParaRPr lang="hr-HR"/>
        </a:p>
      </dgm:t>
    </dgm:pt>
    <dgm:pt modelId="{A05677D1-6834-4EF4-BF1F-5CFC57B9A25C}" type="sibTrans" cxnId="{0C36EF3E-C740-4D02-94F7-0FAA1694774F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hr-HR"/>
        </a:p>
      </dgm:t>
    </dgm:pt>
    <dgm:pt modelId="{F9DA4C2D-8FEE-4FD2-B178-8C992686E656}">
      <dgm:prSet/>
      <dgm:spPr/>
      <dgm:t>
        <a:bodyPr/>
        <a:lstStyle/>
        <a:p>
          <a:r>
            <a:rPr lang="hr-HR" dirty="0"/>
            <a:t>-</a:t>
          </a:r>
          <a:r>
            <a:rPr lang="hr-HR" b="1" dirty="0"/>
            <a:t>ne smiju </a:t>
          </a:r>
          <a:r>
            <a:rPr lang="hr-HR" dirty="0"/>
            <a:t>dopustiti da komercijalni razlozi utječu na njihovo stručno prosuđivanje</a:t>
          </a:r>
        </a:p>
      </dgm:t>
    </dgm:pt>
    <dgm:pt modelId="{3A92CAC3-9EEC-417A-8F0C-F27E6ED7122E}" type="parTrans" cxnId="{835BDE28-1379-4A1B-9010-DAAD5A67D866}">
      <dgm:prSet/>
      <dgm:spPr/>
      <dgm:t>
        <a:bodyPr/>
        <a:lstStyle/>
        <a:p>
          <a:endParaRPr lang="hr-HR"/>
        </a:p>
      </dgm:t>
    </dgm:pt>
    <dgm:pt modelId="{441C5CAF-0A68-4C9E-BA6B-2E2A16A4F8E1}" type="sibTrans" cxnId="{835BDE28-1379-4A1B-9010-DAAD5A67D866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hr-HR"/>
        </a:p>
      </dgm:t>
    </dgm:pt>
    <dgm:pt modelId="{0F6516FD-67C7-4437-AB30-656DA901AE50}">
      <dgm:prSet/>
      <dgm:spPr/>
      <dgm:t>
        <a:bodyPr/>
        <a:lstStyle/>
        <a:p>
          <a:r>
            <a:rPr lang="hr-HR" dirty="0"/>
            <a:t>-</a:t>
          </a:r>
          <a:r>
            <a:rPr lang="hr-HR" b="1" dirty="0"/>
            <a:t>mora odbiti </a:t>
          </a:r>
          <a:r>
            <a:rPr lang="hr-HR" dirty="0"/>
            <a:t>bilo kakav poklon koji bi se mogao protumačiti kao pokušaj stjecanja osobnih povlastica ili koristi</a:t>
          </a:r>
        </a:p>
      </dgm:t>
    </dgm:pt>
    <dgm:pt modelId="{A260697E-4955-4B55-9386-18E6B8E8784F}" type="parTrans" cxnId="{2FD85BEE-371A-4A5C-8EFA-D5026243A8A0}">
      <dgm:prSet/>
      <dgm:spPr/>
      <dgm:t>
        <a:bodyPr/>
        <a:lstStyle/>
        <a:p>
          <a:endParaRPr lang="hr-HR"/>
        </a:p>
      </dgm:t>
    </dgm:pt>
    <dgm:pt modelId="{CC25659D-7B5F-4B32-8C2E-2F79B3680528}" type="sibTrans" cxnId="{2FD85BEE-371A-4A5C-8EFA-D5026243A8A0}">
      <dgm:prSet/>
      <dgm:spPr/>
      <dgm:t>
        <a:bodyPr/>
        <a:lstStyle/>
        <a:p>
          <a:endParaRPr lang="hr-HR"/>
        </a:p>
      </dgm:t>
    </dgm:pt>
    <dgm:pt modelId="{E2B32254-FA52-46D4-AD88-ED779216959C}" type="pres">
      <dgm:prSet presAssocID="{5ADAD26C-3243-4BB5-AADC-145D5B2863EC}" presName="outerComposite" presStyleCnt="0">
        <dgm:presLayoutVars>
          <dgm:chMax val="5"/>
          <dgm:dir/>
          <dgm:resizeHandles val="exact"/>
        </dgm:presLayoutVars>
      </dgm:prSet>
      <dgm:spPr/>
    </dgm:pt>
    <dgm:pt modelId="{8B15D34B-ADC3-4154-ACFF-027E83BD775E}" type="pres">
      <dgm:prSet presAssocID="{5ADAD26C-3243-4BB5-AADC-145D5B2863EC}" presName="dummyMaxCanvas" presStyleCnt="0">
        <dgm:presLayoutVars/>
      </dgm:prSet>
      <dgm:spPr/>
    </dgm:pt>
    <dgm:pt modelId="{18D0C679-7793-4280-A21D-E34491DB3E9E}" type="pres">
      <dgm:prSet presAssocID="{5ADAD26C-3243-4BB5-AADC-145D5B2863EC}" presName="ThreeNodes_1" presStyleLbl="node1" presStyleIdx="0" presStyleCnt="3">
        <dgm:presLayoutVars>
          <dgm:bulletEnabled val="1"/>
        </dgm:presLayoutVars>
      </dgm:prSet>
      <dgm:spPr/>
    </dgm:pt>
    <dgm:pt modelId="{23B85EEC-678B-45BB-831F-AF6B4933B4A0}" type="pres">
      <dgm:prSet presAssocID="{5ADAD26C-3243-4BB5-AADC-145D5B2863EC}" presName="ThreeNodes_2" presStyleLbl="node1" presStyleIdx="1" presStyleCnt="3">
        <dgm:presLayoutVars>
          <dgm:bulletEnabled val="1"/>
        </dgm:presLayoutVars>
      </dgm:prSet>
      <dgm:spPr/>
    </dgm:pt>
    <dgm:pt modelId="{C269314A-D5C7-4025-91B7-8D99CC24D59C}" type="pres">
      <dgm:prSet presAssocID="{5ADAD26C-3243-4BB5-AADC-145D5B2863EC}" presName="ThreeNodes_3" presStyleLbl="node1" presStyleIdx="2" presStyleCnt="3">
        <dgm:presLayoutVars>
          <dgm:bulletEnabled val="1"/>
        </dgm:presLayoutVars>
      </dgm:prSet>
      <dgm:spPr/>
    </dgm:pt>
    <dgm:pt modelId="{581EBDF4-CE26-489A-87D2-A027CF93BA89}" type="pres">
      <dgm:prSet presAssocID="{5ADAD26C-3243-4BB5-AADC-145D5B2863EC}" presName="ThreeConn_1-2" presStyleLbl="fgAccFollowNode1" presStyleIdx="0" presStyleCnt="2">
        <dgm:presLayoutVars>
          <dgm:bulletEnabled val="1"/>
        </dgm:presLayoutVars>
      </dgm:prSet>
      <dgm:spPr/>
    </dgm:pt>
    <dgm:pt modelId="{78C2A1F1-FF29-4646-B747-8DC8F2FDB215}" type="pres">
      <dgm:prSet presAssocID="{5ADAD26C-3243-4BB5-AADC-145D5B2863EC}" presName="ThreeConn_2-3" presStyleLbl="fgAccFollowNode1" presStyleIdx="1" presStyleCnt="2">
        <dgm:presLayoutVars>
          <dgm:bulletEnabled val="1"/>
        </dgm:presLayoutVars>
      </dgm:prSet>
      <dgm:spPr/>
    </dgm:pt>
    <dgm:pt modelId="{1BF2BD06-2F32-4755-92A1-B58C958710B4}" type="pres">
      <dgm:prSet presAssocID="{5ADAD26C-3243-4BB5-AADC-145D5B2863EC}" presName="ThreeNodes_1_text" presStyleLbl="node1" presStyleIdx="2" presStyleCnt="3">
        <dgm:presLayoutVars>
          <dgm:bulletEnabled val="1"/>
        </dgm:presLayoutVars>
      </dgm:prSet>
      <dgm:spPr/>
    </dgm:pt>
    <dgm:pt modelId="{4C616513-F30E-4C68-B4A6-443684205BE5}" type="pres">
      <dgm:prSet presAssocID="{5ADAD26C-3243-4BB5-AADC-145D5B2863EC}" presName="ThreeNodes_2_text" presStyleLbl="node1" presStyleIdx="2" presStyleCnt="3">
        <dgm:presLayoutVars>
          <dgm:bulletEnabled val="1"/>
        </dgm:presLayoutVars>
      </dgm:prSet>
      <dgm:spPr/>
    </dgm:pt>
    <dgm:pt modelId="{435900C3-4CA8-4CA9-A829-A81C37E65CDE}" type="pres">
      <dgm:prSet presAssocID="{5ADAD26C-3243-4BB5-AADC-145D5B2863E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7063426-8971-439A-AACD-4029B6C577D7}" type="presOf" srcId="{A05677D1-6834-4EF4-BF1F-5CFC57B9A25C}" destId="{581EBDF4-CE26-489A-87D2-A027CF93BA89}" srcOrd="0" destOrd="0" presId="urn:microsoft.com/office/officeart/2005/8/layout/vProcess5"/>
    <dgm:cxn modelId="{835BDE28-1379-4A1B-9010-DAAD5A67D866}" srcId="{5ADAD26C-3243-4BB5-AADC-145D5B2863EC}" destId="{F9DA4C2D-8FEE-4FD2-B178-8C992686E656}" srcOrd="1" destOrd="0" parTransId="{3A92CAC3-9EEC-417A-8F0C-F27E6ED7122E}" sibTransId="{441C5CAF-0A68-4C9E-BA6B-2E2A16A4F8E1}"/>
    <dgm:cxn modelId="{0C36EF3E-C740-4D02-94F7-0FAA1694774F}" srcId="{5ADAD26C-3243-4BB5-AADC-145D5B2863EC}" destId="{6AF3760B-B7AB-46CD-9A27-B5169B9D6053}" srcOrd="0" destOrd="0" parTransId="{DDC6EEB8-E308-4F26-973F-862E4AEE11E3}" sibTransId="{A05677D1-6834-4EF4-BF1F-5CFC57B9A25C}"/>
    <dgm:cxn modelId="{FE00B445-9DF3-4069-B27F-E2483295F539}" type="presOf" srcId="{0F6516FD-67C7-4437-AB30-656DA901AE50}" destId="{C269314A-D5C7-4025-91B7-8D99CC24D59C}" srcOrd="0" destOrd="0" presId="urn:microsoft.com/office/officeart/2005/8/layout/vProcess5"/>
    <dgm:cxn modelId="{A60DCB67-8032-4E26-A940-56C69FCE84DD}" type="presOf" srcId="{6AF3760B-B7AB-46CD-9A27-B5169B9D6053}" destId="{1BF2BD06-2F32-4755-92A1-B58C958710B4}" srcOrd="1" destOrd="0" presId="urn:microsoft.com/office/officeart/2005/8/layout/vProcess5"/>
    <dgm:cxn modelId="{8294135A-E3FE-4439-AA7C-D55E7B44F1DF}" type="presOf" srcId="{F9DA4C2D-8FEE-4FD2-B178-8C992686E656}" destId="{23B85EEC-678B-45BB-831F-AF6B4933B4A0}" srcOrd="0" destOrd="0" presId="urn:microsoft.com/office/officeart/2005/8/layout/vProcess5"/>
    <dgm:cxn modelId="{E07F307A-7A00-4905-83E8-4637B1BBB891}" type="presOf" srcId="{F9DA4C2D-8FEE-4FD2-B178-8C992686E656}" destId="{4C616513-F30E-4C68-B4A6-443684205BE5}" srcOrd="1" destOrd="0" presId="urn:microsoft.com/office/officeart/2005/8/layout/vProcess5"/>
    <dgm:cxn modelId="{EC8D8D9F-CA8B-4EF9-8E75-F1FDDBF1181F}" type="presOf" srcId="{5ADAD26C-3243-4BB5-AADC-145D5B2863EC}" destId="{E2B32254-FA52-46D4-AD88-ED779216959C}" srcOrd="0" destOrd="0" presId="urn:microsoft.com/office/officeart/2005/8/layout/vProcess5"/>
    <dgm:cxn modelId="{838551AB-1F5D-4171-A16B-12FEF69FE38C}" type="presOf" srcId="{0F6516FD-67C7-4437-AB30-656DA901AE50}" destId="{435900C3-4CA8-4CA9-A829-A81C37E65CDE}" srcOrd="1" destOrd="0" presId="urn:microsoft.com/office/officeart/2005/8/layout/vProcess5"/>
    <dgm:cxn modelId="{E77E57D3-57FF-4C4D-AB21-6C84855800B3}" type="presOf" srcId="{6AF3760B-B7AB-46CD-9A27-B5169B9D6053}" destId="{18D0C679-7793-4280-A21D-E34491DB3E9E}" srcOrd="0" destOrd="0" presId="urn:microsoft.com/office/officeart/2005/8/layout/vProcess5"/>
    <dgm:cxn modelId="{E220A1E4-596E-4724-A970-7F83BEA04757}" type="presOf" srcId="{441C5CAF-0A68-4C9E-BA6B-2E2A16A4F8E1}" destId="{78C2A1F1-FF29-4646-B747-8DC8F2FDB215}" srcOrd="0" destOrd="0" presId="urn:microsoft.com/office/officeart/2005/8/layout/vProcess5"/>
    <dgm:cxn modelId="{2FD85BEE-371A-4A5C-8EFA-D5026243A8A0}" srcId="{5ADAD26C-3243-4BB5-AADC-145D5B2863EC}" destId="{0F6516FD-67C7-4437-AB30-656DA901AE50}" srcOrd="2" destOrd="0" parTransId="{A260697E-4955-4B55-9386-18E6B8E8784F}" sibTransId="{CC25659D-7B5F-4B32-8C2E-2F79B3680528}"/>
    <dgm:cxn modelId="{6BD69DD9-17A2-4F56-8B38-352DB6F96640}" type="presParOf" srcId="{E2B32254-FA52-46D4-AD88-ED779216959C}" destId="{8B15D34B-ADC3-4154-ACFF-027E83BD775E}" srcOrd="0" destOrd="0" presId="urn:microsoft.com/office/officeart/2005/8/layout/vProcess5"/>
    <dgm:cxn modelId="{2A1DB9B7-79E5-48C5-9DC3-215D214BFB70}" type="presParOf" srcId="{E2B32254-FA52-46D4-AD88-ED779216959C}" destId="{18D0C679-7793-4280-A21D-E34491DB3E9E}" srcOrd="1" destOrd="0" presId="urn:microsoft.com/office/officeart/2005/8/layout/vProcess5"/>
    <dgm:cxn modelId="{4E5020E3-A318-4BD8-BE45-9D1ABD686C54}" type="presParOf" srcId="{E2B32254-FA52-46D4-AD88-ED779216959C}" destId="{23B85EEC-678B-45BB-831F-AF6B4933B4A0}" srcOrd="2" destOrd="0" presId="urn:microsoft.com/office/officeart/2005/8/layout/vProcess5"/>
    <dgm:cxn modelId="{A1A21CAA-38DF-4308-A9FE-F94AB7FB1ACA}" type="presParOf" srcId="{E2B32254-FA52-46D4-AD88-ED779216959C}" destId="{C269314A-D5C7-4025-91B7-8D99CC24D59C}" srcOrd="3" destOrd="0" presId="urn:microsoft.com/office/officeart/2005/8/layout/vProcess5"/>
    <dgm:cxn modelId="{04FBB2D7-99DF-4084-891E-3805CF733897}" type="presParOf" srcId="{E2B32254-FA52-46D4-AD88-ED779216959C}" destId="{581EBDF4-CE26-489A-87D2-A027CF93BA89}" srcOrd="4" destOrd="0" presId="urn:microsoft.com/office/officeart/2005/8/layout/vProcess5"/>
    <dgm:cxn modelId="{EED36DC5-AC7F-4F85-B111-89C48C898AB5}" type="presParOf" srcId="{E2B32254-FA52-46D4-AD88-ED779216959C}" destId="{78C2A1F1-FF29-4646-B747-8DC8F2FDB215}" srcOrd="5" destOrd="0" presId="urn:microsoft.com/office/officeart/2005/8/layout/vProcess5"/>
    <dgm:cxn modelId="{AAAAB4C6-79D9-46A9-AB40-3575B6566E08}" type="presParOf" srcId="{E2B32254-FA52-46D4-AD88-ED779216959C}" destId="{1BF2BD06-2F32-4755-92A1-B58C958710B4}" srcOrd="6" destOrd="0" presId="urn:microsoft.com/office/officeart/2005/8/layout/vProcess5"/>
    <dgm:cxn modelId="{84F9E181-B129-43D3-8F80-D192658A7214}" type="presParOf" srcId="{E2B32254-FA52-46D4-AD88-ED779216959C}" destId="{4C616513-F30E-4C68-B4A6-443684205BE5}" srcOrd="7" destOrd="0" presId="urn:microsoft.com/office/officeart/2005/8/layout/vProcess5"/>
    <dgm:cxn modelId="{21AF132C-6240-42B1-8C71-26D943A3E126}" type="presParOf" srcId="{E2B32254-FA52-46D4-AD88-ED779216959C}" destId="{435900C3-4CA8-4CA9-A829-A81C37E65CD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A0E041-D8AF-4967-BDD2-D9F2B3A7E10C}" type="doc">
      <dgm:prSet loTypeId="urn:microsoft.com/office/officeart/2005/8/layout/cycle7" loCatId="cycle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92A2A34C-7552-4029-BBD8-AC26B7522A9B}">
      <dgm:prSet/>
      <dgm:spPr/>
      <dgm:t>
        <a:bodyPr/>
        <a:lstStyle/>
        <a:p>
          <a:r>
            <a:rPr lang="hr-HR"/>
            <a:t>-prakticiranje sigurne zdravstvene njege na potrebnoj stručnoj i etičkoj razini</a:t>
          </a:r>
          <a:endParaRPr lang="hr-HR" dirty="0"/>
        </a:p>
      </dgm:t>
    </dgm:pt>
    <dgm:pt modelId="{1123A801-4A77-4978-8871-B2A8DAE38450}" type="parTrans" cxnId="{7021AF84-406A-4A65-9747-F06019630352}">
      <dgm:prSet/>
      <dgm:spPr/>
      <dgm:t>
        <a:bodyPr/>
        <a:lstStyle/>
        <a:p>
          <a:endParaRPr lang="hr-HR"/>
        </a:p>
      </dgm:t>
    </dgm:pt>
    <dgm:pt modelId="{9DCD9CF6-E913-4893-BE78-82D3EFF98A3A}" type="sibTrans" cxnId="{7021AF84-406A-4A65-9747-F06019630352}">
      <dgm:prSet/>
      <dgm:spPr/>
      <dgm:t>
        <a:bodyPr/>
        <a:lstStyle/>
        <a:p>
          <a:endParaRPr lang="hr-HR"/>
        </a:p>
      </dgm:t>
    </dgm:pt>
    <dgm:pt modelId="{8D17666F-68BF-49E9-861B-D2683BABB342}">
      <dgm:prSet/>
      <dgm:spPr/>
      <dgm:t>
        <a:bodyPr/>
        <a:lstStyle/>
        <a:p>
          <a:r>
            <a:rPr lang="hr-HR"/>
            <a:t>-posebna odgovornost glavne sestre i voditelja timova</a:t>
          </a:r>
          <a:endParaRPr lang="hr-HR" dirty="0"/>
        </a:p>
      </dgm:t>
    </dgm:pt>
    <dgm:pt modelId="{0A2339BB-7CE9-44D6-AD5A-D3080E38FE15}" type="parTrans" cxnId="{445667FE-848E-4A50-BAB7-B3114672950D}">
      <dgm:prSet/>
      <dgm:spPr/>
      <dgm:t>
        <a:bodyPr/>
        <a:lstStyle/>
        <a:p>
          <a:endParaRPr lang="hr-HR"/>
        </a:p>
      </dgm:t>
    </dgm:pt>
    <dgm:pt modelId="{C3DB527B-4D1F-4122-AEA0-3B7DEF641F09}" type="sibTrans" cxnId="{445667FE-848E-4A50-BAB7-B3114672950D}">
      <dgm:prSet/>
      <dgm:spPr/>
      <dgm:t>
        <a:bodyPr/>
        <a:lstStyle/>
        <a:p>
          <a:endParaRPr lang="hr-HR"/>
        </a:p>
      </dgm:t>
    </dgm:pt>
    <dgm:pt modelId="{FE430EE0-2267-4EAA-B588-DE48BB536815}">
      <dgm:prSet/>
      <dgm:spPr/>
      <dgm:t>
        <a:bodyPr/>
        <a:lstStyle/>
        <a:p>
          <a:r>
            <a:rPr lang="hr-HR"/>
            <a:t>-sestra mora pružiti prvu pomoć na radnom mjestu i izvan njega, ali vodeći računa o granicama svojih kompetencija</a:t>
          </a:r>
          <a:endParaRPr lang="hr-HR" dirty="0"/>
        </a:p>
      </dgm:t>
    </dgm:pt>
    <dgm:pt modelId="{9A04596A-ED5A-4DAD-AC5F-8F31D090658D}" type="parTrans" cxnId="{3705ABFF-704A-4447-9462-E852EECA7BD8}">
      <dgm:prSet/>
      <dgm:spPr/>
      <dgm:t>
        <a:bodyPr/>
        <a:lstStyle/>
        <a:p>
          <a:endParaRPr lang="hr-HR"/>
        </a:p>
      </dgm:t>
    </dgm:pt>
    <dgm:pt modelId="{AF6C4BC8-20CE-4CFD-A455-8996C923ECF2}" type="sibTrans" cxnId="{3705ABFF-704A-4447-9462-E852EECA7BD8}">
      <dgm:prSet/>
      <dgm:spPr/>
      <dgm:t>
        <a:bodyPr/>
        <a:lstStyle/>
        <a:p>
          <a:endParaRPr lang="hr-HR"/>
        </a:p>
      </dgm:t>
    </dgm:pt>
    <dgm:pt modelId="{76177693-9502-47FC-8E87-432B9781A9A1}" type="pres">
      <dgm:prSet presAssocID="{6FA0E041-D8AF-4967-BDD2-D9F2B3A7E10C}" presName="Name0" presStyleCnt="0">
        <dgm:presLayoutVars>
          <dgm:dir/>
          <dgm:resizeHandles val="exact"/>
        </dgm:presLayoutVars>
      </dgm:prSet>
      <dgm:spPr/>
    </dgm:pt>
    <dgm:pt modelId="{39C1FAC3-F0D4-405D-A7B2-1271A54140BD}" type="pres">
      <dgm:prSet presAssocID="{92A2A34C-7552-4029-BBD8-AC26B7522A9B}" presName="node" presStyleLbl="node1" presStyleIdx="0" presStyleCnt="3">
        <dgm:presLayoutVars>
          <dgm:bulletEnabled val="1"/>
        </dgm:presLayoutVars>
      </dgm:prSet>
      <dgm:spPr/>
    </dgm:pt>
    <dgm:pt modelId="{B766AF7D-655A-4115-9CAC-84DB3F890151}" type="pres">
      <dgm:prSet presAssocID="{9DCD9CF6-E913-4893-BE78-82D3EFF98A3A}" presName="sibTrans" presStyleLbl="sibTrans2D1" presStyleIdx="0" presStyleCnt="3"/>
      <dgm:spPr/>
    </dgm:pt>
    <dgm:pt modelId="{6C3A3563-2754-4DB3-B333-9DC4488077F8}" type="pres">
      <dgm:prSet presAssocID="{9DCD9CF6-E913-4893-BE78-82D3EFF98A3A}" presName="connectorText" presStyleLbl="sibTrans2D1" presStyleIdx="0" presStyleCnt="3"/>
      <dgm:spPr/>
    </dgm:pt>
    <dgm:pt modelId="{E11B19F7-CDA0-4593-B910-6F813EFD8487}" type="pres">
      <dgm:prSet presAssocID="{8D17666F-68BF-49E9-861B-D2683BABB342}" presName="node" presStyleLbl="node1" presStyleIdx="1" presStyleCnt="3">
        <dgm:presLayoutVars>
          <dgm:bulletEnabled val="1"/>
        </dgm:presLayoutVars>
      </dgm:prSet>
      <dgm:spPr/>
    </dgm:pt>
    <dgm:pt modelId="{E26CC76A-F539-45F0-8AD3-C71476F6F5F8}" type="pres">
      <dgm:prSet presAssocID="{C3DB527B-4D1F-4122-AEA0-3B7DEF641F09}" presName="sibTrans" presStyleLbl="sibTrans2D1" presStyleIdx="1" presStyleCnt="3"/>
      <dgm:spPr/>
    </dgm:pt>
    <dgm:pt modelId="{3B43EC55-3A51-4CC2-A1C5-715EB306F3AC}" type="pres">
      <dgm:prSet presAssocID="{C3DB527B-4D1F-4122-AEA0-3B7DEF641F09}" presName="connectorText" presStyleLbl="sibTrans2D1" presStyleIdx="1" presStyleCnt="3"/>
      <dgm:spPr/>
    </dgm:pt>
    <dgm:pt modelId="{1EBBF494-C6ED-492C-958C-76F5043A76FB}" type="pres">
      <dgm:prSet presAssocID="{FE430EE0-2267-4EAA-B588-DE48BB536815}" presName="node" presStyleLbl="node1" presStyleIdx="2" presStyleCnt="3">
        <dgm:presLayoutVars>
          <dgm:bulletEnabled val="1"/>
        </dgm:presLayoutVars>
      </dgm:prSet>
      <dgm:spPr/>
    </dgm:pt>
    <dgm:pt modelId="{F24FB1A5-24C4-412A-A2A9-CF61A9D9BA53}" type="pres">
      <dgm:prSet presAssocID="{AF6C4BC8-20CE-4CFD-A455-8996C923ECF2}" presName="sibTrans" presStyleLbl="sibTrans2D1" presStyleIdx="2" presStyleCnt="3"/>
      <dgm:spPr/>
    </dgm:pt>
    <dgm:pt modelId="{AE6C4CF1-ABEC-4EE7-A9CE-52941CFF05A0}" type="pres">
      <dgm:prSet presAssocID="{AF6C4BC8-20CE-4CFD-A455-8996C923ECF2}" presName="connectorText" presStyleLbl="sibTrans2D1" presStyleIdx="2" presStyleCnt="3"/>
      <dgm:spPr/>
    </dgm:pt>
  </dgm:ptLst>
  <dgm:cxnLst>
    <dgm:cxn modelId="{4BD6FB15-0399-444B-9BF4-0A0411608FB6}" type="presOf" srcId="{9DCD9CF6-E913-4893-BE78-82D3EFF98A3A}" destId="{B766AF7D-655A-4115-9CAC-84DB3F890151}" srcOrd="0" destOrd="0" presId="urn:microsoft.com/office/officeart/2005/8/layout/cycle7"/>
    <dgm:cxn modelId="{16AB6F50-CE8A-4CD5-BE5B-FE5E1CB5089B}" type="presOf" srcId="{AF6C4BC8-20CE-4CFD-A455-8996C923ECF2}" destId="{F24FB1A5-24C4-412A-A2A9-CF61A9D9BA53}" srcOrd="0" destOrd="0" presId="urn:microsoft.com/office/officeart/2005/8/layout/cycle7"/>
    <dgm:cxn modelId="{F60C357B-80B1-4F7D-AF25-094DA69DD1F5}" type="presOf" srcId="{8D17666F-68BF-49E9-861B-D2683BABB342}" destId="{E11B19F7-CDA0-4593-B910-6F813EFD8487}" srcOrd="0" destOrd="0" presId="urn:microsoft.com/office/officeart/2005/8/layout/cycle7"/>
    <dgm:cxn modelId="{FC092C82-E9BC-418C-885C-126ED19FD104}" type="presOf" srcId="{C3DB527B-4D1F-4122-AEA0-3B7DEF641F09}" destId="{3B43EC55-3A51-4CC2-A1C5-715EB306F3AC}" srcOrd="1" destOrd="0" presId="urn:microsoft.com/office/officeart/2005/8/layout/cycle7"/>
    <dgm:cxn modelId="{7021AF84-406A-4A65-9747-F06019630352}" srcId="{6FA0E041-D8AF-4967-BDD2-D9F2B3A7E10C}" destId="{92A2A34C-7552-4029-BBD8-AC26B7522A9B}" srcOrd="0" destOrd="0" parTransId="{1123A801-4A77-4978-8871-B2A8DAE38450}" sibTransId="{9DCD9CF6-E913-4893-BE78-82D3EFF98A3A}"/>
    <dgm:cxn modelId="{A4C560A2-1EAD-4BC6-93CB-41C9412B54F1}" type="presOf" srcId="{6FA0E041-D8AF-4967-BDD2-D9F2B3A7E10C}" destId="{76177693-9502-47FC-8E87-432B9781A9A1}" srcOrd="0" destOrd="0" presId="urn:microsoft.com/office/officeart/2005/8/layout/cycle7"/>
    <dgm:cxn modelId="{1ED0FDBC-643C-4522-AD7E-9F4FCDD28EB5}" type="presOf" srcId="{92A2A34C-7552-4029-BBD8-AC26B7522A9B}" destId="{39C1FAC3-F0D4-405D-A7B2-1271A54140BD}" srcOrd="0" destOrd="0" presId="urn:microsoft.com/office/officeart/2005/8/layout/cycle7"/>
    <dgm:cxn modelId="{10D28DC0-98E1-4C39-AEF8-34EC50378461}" type="presOf" srcId="{AF6C4BC8-20CE-4CFD-A455-8996C923ECF2}" destId="{AE6C4CF1-ABEC-4EE7-A9CE-52941CFF05A0}" srcOrd="1" destOrd="0" presId="urn:microsoft.com/office/officeart/2005/8/layout/cycle7"/>
    <dgm:cxn modelId="{8826BEC5-756D-4D66-9136-0F99244C4341}" type="presOf" srcId="{FE430EE0-2267-4EAA-B588-DE48BB536815}" destId="{1EBBF494-C6ED-492C-958C-76F5043A76FB}" srcOrd="0" destOrd="0" presId="urn:microsoft.com/office/officeart/2005/8/layout/cycle7"/>
    <dgm:cxn modelId="{98305DEB-0A73-4019-802D-241FE55E35ED}" type="presOf" srcId="{C3DB527B-4D1F-4122-AEA0-3B7DEF641F09}" destId="{E26CC76A-F539-45F0-8AD3-C71476F6F5F8}" srcOrd="0" destOrd="0" presId="urn:microsoft.com/office/officeart/2005/8/layout/cycle7"/>
    <dgm:cxn modelId="{33E7D7F5-B90D-4499-ACA5-509D33BB0F1D}" type="presOf" srcId="{9DCD9CF6-E913-4893-BE78-82D3EFF98A3A}" destId="{6C3A3563-2754-4DB3-B333-9DC4488077F8}" srcOrd="1" destOrd="0" presId="urn:microsoft.com/office/officeart/2005/8/layout/cycle7"/>
    <dgm:cxn modelId="{445667FE-848E-4A50-BAB7-B3114672950D}" srcId="{6FA0E041-D8AF-4967-BDD2-D9F2B3A7E10C}" destId="{8D17666F-68BF-49E9-861B-D2683BABB342}" srcOrd="1" destOrd="0" parTransId="{0A2339BB-7CE9-44D6-AD5A-D3080E38FE15}" sibTransId="{C3DB527B-4D1F-4122-AEA0-3B7DEF641F09}"/>
    <dgm:cxn modelId="{3705ABFF-704A-4447-9462-E852EECA7BD8}" srcId="{6FA0E041-D8AF-4967-BDD2-D9F2B3A7E10C}" destId="{FE430EE0-2267-4EAA-B588-DE48BB536815}" srcOrd="2" destOrd="0" parTransId="{9A04596A-ED5A-4DAD-AC5F-8F31D090658D}" sibTransId="{AF6C4BC8-20CE-4CFD-A455-8996C923ECF2}"/>
    <dgm:cxn modelId="{8CB652A4-F3BC-46A6-AAAE-898062520CAC}" type="presParOf" srcId="{76177693-9502-47FC-8E87-432B9781A9A1}" destId="{39C1FAC3-F0D4-405D-A7B2-1271A54140BD}" srcOrd="0" destOrd="0" presId="urn:microsoft.com/office/officeart/2005/8/layout/cycle7"/>
    <dgm:cxn modelId="{60C52FA6-33C5-404C-92AB-004E333F069A}" type="presParOf" srcId="{76177693-9502-47FC-8E87-432B9781A9A1}" destId="{B766AF7D-655A-4115-9CAC-84DB3F890151}" srcOrd="1" destOrd="0" presId="urn:microsoft.com/office/officeart/2005/8/layout/cycle7"/>
    <dgm:cxn modelId="{1BA53F5C-8EEB-4B3F-B4B1-6FF8F20B0FA0}" type="presParOf" srcId="{B766AF7D-655A-4115-9CAC-84DB3F890151}" destId="{6C3A3563-2754-4DB3-B333-9DC4488077F8}" srcOrd="0" destOrd="0" presId="urn:microsoft.com/office/officeart/2005/8/layout/cycle7"/>
    <dgm:cxn modelId="{54F79A19-2FFD-4827-A50A-42EDFAF9960B}" type="presParOf" srcId="{76177693-9502-47FC-8E87-432B9781A9A1}" destId="{E11B19F7-CDA0-4593-B910-6F813EFD8487}" srcOrd="2" destOrd="0" presId="urn:microsoft.com/office/officeart/2005/8/layout/cycle7"/>
    <dgm:cxn modelId="{E6C52913-7E84-4F99-A9AE-C2D01628F94F}" type="presParOf" srcId="{76177693-9502-47FC-8E87-432B9781A9A1}" destId="{E26CC76A-F539-45F0-8AD3-C71476F6F5F8}" srcOrd="3" destOrd="0" presId="urn:microsoft.com/office/officeart/2005/8/layout/cycle7"/>
    <dgm:cxn modelId="{9E7DF6C5-AF57-4BCC-8517-AC50F98E20FC}" type="presParOf" srcId="{E26CC76A-F539-45F0-8AD3-C71476F6F5F8}" destId="{3B43EC55-3A51-4CC2-A1C5-715EB306F3AC}" srcOrd="0" destOrd="0" presId="urn:microsoft.com/office/officeart/2005/8/layout/cycle7"/>
    <dgm:cxn modelId="{6F8FEB5C-594B-4F35-A09A-9D0961613A02}" type="presParOf" srcId="{76177693-9502-47FC-8E87-432B9781A9A1}" destId="{1EBBF494-C6ED-492C-958C-76F5043A76FB}" srcOrd="4" destOrd="0" presId="urn:microsoft.com/office/officeart/2005/8/layout/cycle7"/>
    <dgm:cxn modelId="{0C911FDA-E725-4341-8542-A85E5935FB3D}" type="presParOf" srcId="{76177693-9502-47FC-8E87-432B9781A9A1}" destId="{F24FB1A5-24C4-412A-A2A9-CF61A9D9BA53}" srcOrd="5" destOrd="0" presId="urn:microsoft.com/office/officeart/2005/8/layout/cycle7"/>
    <dgm:cxn modelId="{300E870E-8C49-4697-95D4-7B26759BF6AF}" type="presParOf" srcId="{F24FB1A5-24C4-412A-A2A9-CF61A9D9BA53}" destId="{AE6C4CF1-ABEC-4EE7-A9CE-52941CFF05A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28A57E-451F-4469-BA8F-B1B37ACAFA43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0708368F-E5EB-49DF-B335-9D09CDC14598}">
      <dgm:prSet/>
      <dgm:spPr/>
      <dgm:t>
        <a:bodyPr/>
        <a:lstStyle/>
        <a:p>
          <a:r>
            <a:rPr lang="hr-HR"/>
            <a:t>-u slučaju etičkih nejasnoća trebaju se konzultirati sa članovima Etičkog povjerenstva</a:t>
          </a:r>
          <a:endParaRPr lang="hr-HR" dirty="0"/>
        </a:p>
      </dgm:t>
    </dgm:pt>
    <dgm:pt modelId="{C186FD4B-E599-4551-9FF9-23BC627FFDB2}" type="parTrans" cxnId="{E25612A0-C123-4E2A-905A-62668719F8CA}">
      <dgm:prSet/>
      <dgm:spPr/>
      <dgm:t>
        <a:bodyPr/>
        <a:lstStyle/>
        <a:p>
          <a:endParaRPr lang="hr-HR"/>
        </a:p>
      </dgm:t>
    </dgm:pt>
    <dgm:pt modelId="{5D8C0A2A-2FCB-4FAF-9B20-E71AC48F428C}" type="sibTrans" cxnId="{E25612A0-C123-4E2A-905A-62668719F8CA}">
      <dgm:prSet/>
      <dgm:spPr/>
      <dgm:t>
        <a:bodyPr/>
        <a:lstStyle/>
        <a:p>
          <a:endParaRPr lang="hr-HR"/>
        </a:p>
      </dgm:t>
    </dgm:pt>
    <dgm:pt modelId="{98C5DEA3-42B4-4F1D-BEB9-959B7F4A9767}">
      <dgm:prSet/>
      <dgm:spPr/>
      <dgm:t>
        <a:bodyPr/>
        <a:lstStyle/>
        <a:p>
          <a:r>
            <a:rPr lang="hr-HR"/>
            <a:t>-ako kolegica krši etička načela, dužna ju je upozoriti, a ako u tome ne uspije mora je prijaviti Etičkom povjerenstvu komore</a:t>
          </a:r>
          <a:endParaRPr lang="hr-HR" dirty="0"/>
        </a:p>
      </dgm:t>
    </dgm:pt>
    <dgm:pt modelId="{9189297A-9725-4F11-A3B2-0D88194AEC1C}" type="parTrans" cxnId="{ACA986DE-DD00-4740-9846-972E852B0A0C}">
      <dgm:prSet/>
      <dgm:spPr/>
      <dgm:t>
        <a:bodyPr/>
        <a:lstStyle/>
        <a:p>
          <a:endParaRPr lang="hr-HR"/>
        </a:p>
      </dgm:t>
    </dgm:pt>
    <dgm:pt modelId="{1D9214D3-6CF4-4E44-B226-0BBB3813F452}" type="sibTrans" cxnId="{ACA986DE-DD00-4740-9846-972E852B0A0C}">
      <dgm:prSet/>
      <dgm:spPr/>
      <dgm:t>
        <a:bodyPr/>
        <a:lstStyle/>
        <a:p>
          <a:endParaRPr lang="hr-HR"/>
        </a:p>
      </dgm:t>
    </dgm:pt>
    <dgm:pt modelId="{A8DE3AAF-85FE-48CC-BE89-B9FA1FA2254B}" type="pres">
      <dgm:prSet presAssocID="{FB28A57E-451F-4469-BA8F-B1B37ACAFA4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5A095C50-8C3C-4D9B-9243-87161ABFC5EA}" type="pres">
      <dgm:prSet presAssocID="{FB28A57E-451F-4469-BA8F-B1B37ACAFA43}" presName="Background" presStyleLbl="bgImgPlace1" presStyleIdx="0" presStyleCnt="1"/>
      <dgm:spPr/>
    </dgm:pt>
    <dgm:pt modelId="{9E35752B-8469-4033-AAEB-277C9863FFB8}" type="pres">
      <dgm:prSet presAssocID="{FB28A57E-451F-4469-BA8F-B1B37ACAFA43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824E197-C8B2-4BB5-B579-152E3F3E843A}" type="pres">
      <dgm:prSet presAssocID="{FB28A57E-451F-4469-BA8F-B1B37ACAFA43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617C40E6-6474-4409-B584-09E5785830DA}" type="pres">
      <dgm:prSet presAssocID="{FB28A57E-451F-4469-BA8F-B1B37ACAFA43}" presName="Plus" presStyleLbl="alignNode1" presStyleIdx="0" presStyleCnt="2"/>
      <dgm:spPr/>
    </dgm:pt>
    <dgm:pt modelId="{22C85183-DB85-4E0F-8125-9DF5CAC661C3}" type="pres">
      <dgm:prSet presAssocID="{FB28A57E-451F-4469-BA8F-B1B37ACAFA43}" presName="Minus" presStyleLbl="alignNode1" presStyleIdx="1" presStyleCnt="2"/>
      <dgm:spPr/>
    </dgm:pt>
    <dgm:pt modelId="{E4F04267-E231-4FE8-BB24-EC1412869787}" type="pres">
      <dgm:prSet presAssocID="{FB28A57E-451F-4469-BA8F-B1B37ACAFA43}" presName="Divider" presStyleLbl="parChTrans1D1" presStyleIdx="0" presStyleCnt="1"/>
      <dgm:spPr/>
    </dgm:pt>
  </dgm:ptLst>
  <dgm:cxnLst>
    <dgm:cxn modelId="{22885304-A615-4ED1-9355-83E8BD6D9304}" type="presOf" srcId="{FB28A57E-451F-4469-BA8F-B1B37ACAFA43}" destId="{A8DE3AAF-85FE-48CC-BE89-B9FA1FA2254B}" srcOrd="0" destOrd="0" presId="urn:microsoft.com/office/officeart/2009/3/layout/PlusandMinus"/>
    <dgm:cxn modelId="{EA301408-A23F-4B91-9132-EECF1999B45D}" type="presOf" srcId="{0708368F-E5EB-49DF-B335-9D09CDC14598}" destId="{9E35752B-8469-4033-AAEB-277C9863FFB8}" srcOrd="0" destOrd="0" presId="urn:microsoft.com/office/officeart/2009/3/layout/PlusandMinus"/>
    <dgm:cxn modelId="{CA31629B-D762-4B5A-98BE-A12AAD9ACBB0}" type="presOf" srcId="{98C5DEA3-42B4-4F1D-BEB9-959B7F4A9767}" destId="{0824E197-C8B2-4BB5-B579-152E3F3E843A}" srcOrd="0" destOrd="0" presId="urn:microsoft.com/office/officeart/2009/3/layout/PlusandMinus"/>
    <dgm:cxn modelId="{E25612A0-C123-4E2A-905A-62668719F8CA}" srcId="{FB28A57E-451F-4469-BA8F-B1B37ACAFA43}" destId="{0708368F-E5EB-49DF-B335-9D09CDC14598}" srcOrd="0" destOrd="0" parTransId="{C186FD4B-E599-4551-9FF9-23BC627FFDB2}" sibTransId="{5D8C0A2A-2FCB-4FAF-9B20-E71AC48F428C}"/>
    <dgm:cxn modelId="{ACA986DE-DD00-4740-9846-972E852B0A0C}" srcId="{FB28A57E-451F-4469-BA8F-B1B37ACAFA43}" destId="{98C5DEA3-42B4-4F1D-BEB9-959B7F4A9767}" srcOrd="1" destOrd="0" parTransId="{9189297A-9725-4F11-A3B2-0D88194AEC1C}" sibTransId="{1D9214D3-6CF4-4E44-B226-0BBB3813F452}"/>
    <dgm:cxn modelId="{AD980ADF-ECC5-4E5C-92D2-3C47AFEA4C78}" type="presParOf" srcId="{A8DE3AAF-85FE-48CC-BE89-B9FA1FA2254B}" destId="{5A095C50-8C3C-4D9B-9243-87161ABFC5EA}" srcOrd="0" destOrd="0" presId="urn:microsoft.com/office/officeart/2009/3/layout/PlusandMinus"/>
    <dgm:cxn modelId="{EB28624D-8343-4403-B7A0-7F0D65676465}" type="presParOf" srcId="{A8DE3AAF-85FE-48CC-BE89-B9FA1FA2254B}" destId="{9E35752B-8469-4033-AAEB-277C9863FFB8}" srcOrd="1" destOrd="0" presId="urn:microsoft.com/office/officeart/2009/3/layout/PlusandMinus"/>
    <dgm:cxn modelId="{5EFA17E9-9ED4-4802-8D3A-8CD1F0407649}" type="presParOf" srcId="{A8DE3AAF-85FE-48CC-BE89-B9FA1FA2254B}" destId="{0824E197-C8B2-4BB5-B579-152E3F3E843A}" srcOrd="2" destOrd="0" presId="urn:microsoft.com/office/officeart/2009/3/layout/PlusandMinus"/>
    <dgm:cxn modelId="{7F16D11F-8E3C-4B96-9F71-94D5BC3256DD}" type="presParOf" srcId="{A8DE3AAF-85FE-48CC-BE89-B9FA1FA2254B}" destId="{617C40E6-6474-4409-B584-09E5785830DA}" srcOrd="3" destOrd="0" presId="urn:microsoft.com/office/officeart/2009/3/layout/PlusandMinus"/>
    <dgm:cxn modelId="{80231737-0F84-4439-B066-4A7421D9B090}" type="presParOf" srcId="{A8DE3AAF-85FE-48CC-BE89-B9FA1FA2254B}" destId="{22C85183-DB85-4E0F-8125-9DF5CAC661C3}" srcOrd="4" destOrd="0" presId="urn:microsoft.com/office/officeart/2009/3/layout/PlusandMinus"/>
    <dgm:cxn modelId="{5AC8CD04-897B-4C1A-8E28-F81609FA0989}" type="presParOf" srcId="{A8DE3AAF-85FE-48CC-BE89-B9FA1FA2254B}" destId="{E4F04267-E231-4FE8-BB24-EC141286978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A6D8D1-6D0E-4ABA-871C-FAF9CA44FE08}" type="doc">
      <dgm:prSet loTypeId="urn:microsoft.com/office/officeart/2005/8/layout/cycle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F912CAAD-5932-4CF9-8F68-DA310789E4BE}">
      <dgm:prSet/>
      <dgm:spPr/>
      <dgm:t>
        <a:bodyPr/>
        <a:lstStyle/>
        <a:p>
          <a:r>
            <a:rPr lang="hr-HR"/>
            <a:t>-prema zlatnom pravilu</a:t>
          </a:r>
          <a:endParaRPr lang="hr-HR" dirty="0"/>
        </a:p>
      </dgm:t>
    </dgm:pt>
    <dgm:pt modelId="{2233352A-1326-4D4A-AFDA-48499042CE56}" type="parTrans" cxnId="{B20437C6-32B7-4827-8F30-FABFF731751C}">
      <dgm:prSet/>
      <dgm:spPr/>
      <dgm:t>
        <a:bodyPr/>
        <a:lstStyle/>
        <a:p>
          <a:endParaRPr lang="hr-HR"/>
        </a:p>
      </dgm:t>
    </dgm:pt>
    <dgm:pt modelId="{B98B2E74-B8ED-4133-8D7C-0F205A5A2462}" type="sibTrans" cxnId="{B20437C6-32B7-4827-8F30-FABFF731751C}">
      <dgm:prSet/>
      <dgm:spPr/>
      <dgm:t>
        <a:bodyPr/>
        <a:lstStyle/>
        <a:p>
          <a:endParaRPr lang="hr-HR"/>
        </a:p>
      </dgm:t>
    </dgm:pt>
    <dgm:pt modelId="{769FDF08-C97E-439C-BB43-364124538772}">
      <dgm:prSet/>
      <dgm:spPr/>
      <dgm:t>
        <a:bodyPr/>
        <a:lstStyle/>
        <a:p>
          <a:r>
            <a:rPr lang="hr-HR"/>
            <a:t>-poštivanje i zahvalnost prema učiteljima</a:t>
          </a:r>
          <a:endParaRPr lang="hr-HR" dirty="0"/>
        </a:p>
      </dgm:t>
    </dgm:pt>
    <dgm:pt modelId="{84AB48F5-4635-4232-8B86-5EEDC48E577D}" type="parTrans" cxnId="{9A57FE20-5E6E-4502-BD9D-752838412112}">
      <dgm:prSet/>
      <dgm:spPr/>
      <dgm:t>
        <a:bodyPr/>
        <a:lstStyle/>
        <a:p>
          <a:endParaRPr lang="hr-HR"/>
        </a:p>
      </dgm:t>
    </dgm:pt>
    <dgm:pt modelId="{71657312-94D6-4FA1-B7CE-F96E745CE8B9}" type="sibTrans" cxnId="{9A57FE20-5E6E-4502-BD9D-752838412112}">
      <dgm:prSet/>
      <dgm:spPr/>
      <dgm:t>
        <a:bodyPr/>
        <a:lstStyle/>
        <a:p>
          <a:endParaRPr lang="hr-HR"/>
        </a:p>
      </dgm:t>
    </dgm:pt>
    <dgm:pt modelId="{BAF84831-DD92-4E33-BCFE-D0F48C5DA207}">
      <dgm:prSet/>
      <dgm:spPr/>
      <dgm:t>
        <a:bodyPr/>
        <a:lstStyle/>
        <a:p>
          <a:r>
            <a:rPr lang="hr-HR"/>
            <a:t>-pružanje savjeta i pomoći kolegicama ako to zatraže</a:t>
          </a:r>
          <a:endParaRPr lang="hr-HR" dirty="0"/>
        </a:p>
      </dgm:t>
    </dgm:pt>
    <dgm:pt modelId="{B194E57C-D562-4876-8EF1-FFD898FBD820}" type="parTrans" cxnId="{23A9D154-C8EB-4636-8EB7-A5D36C255BB1}">
      <dgm:prSet/>
      <dgm:spPr/>
      <dgm:t>
        <a:bodyPr/>
        <a:lstStyle/>
        <a:p>
          <a:endParaRPr lang="hr-HR"/>
        </a:p>
      </dgm:t>
    </dgm:pt>
    <dgm:pt modelId="{21DCBCDC-9449-48E7-96BE-1C1FD06282C2}" type="sibTrans" cxnId="{23A9D154-C8EB-4636-8EB7-A5D36C255BB1}">
      <dgm:prSet/>
      <dgm:spPr/>
      <dgm:t>
        <a:bodyPr/>
        <a:lstStyle/>
        <a:p>
          <a:endParaRPr lang="hr-HR"/>
        </a:p>
      </dgm:t>
    </dgm:pt>
    <dgm:pt modelId="{49B0441C-DCAF-401F-A76A-EB4991BF6292}" type="pres">
      <dgm:prSet presAssocID="{D1A6D8D1-6D0E-4ABA-871C-FAF9CA44FE08}" presName="cycle" presStyleCnt="0">
        <dgm:presLayoutVars>
          <dgm:dir/>
          <dgm:resizeHandles val="exact"/>
        </dgm:presLayoutVars>
      </dgm:prSet>
      <dgm:spPr/>
    </dgm:pt>
    <dgm:pt modelId="{74F934C7-CBDE-4CF9-ADF0-687333690198}" type="pres">
      <dgm:prSet presAssocID="{F912CAAD-5932-4CF9-8F68-DA310789E4BE}" presName="node" presStyleLbl="node1" presStyleIdx="0" presStyleCnt="3">
        <dgm:presLayoutVars>
          <dgm:bulletEnabled val="1"/>
        </dgm:presLayoutVars>
      </dgm:prSet>
      <dgm:spPr/>
    </dgm:pt>
    <dgm:pt modelId="{CAD07627-E620-4A0E-9173-A6DA04EC167A}" type="pres">
      <dgm:prSet presAssocID="{F912CAAD-5932-4CF9-8F68-DA310789E4BE}" presName="spNode" presStyleCnt="0"/>
      <dgm:spPr/>
    </dgm:pt>
    <dgm:pt modelId="{CF8FDF88-2051-4E7D-B8D6-A9E33C7CAA7E}" type="pres">
      <dgm:prSet presAssocID="{B98B2E74-B8ED-4133-8D7C-0F205A5A2462}" presName="sibTrans" presStyleLbl="sibTrans1D1" presStyleIdx="0" presStyleCnt="3"/>
      <dgm:spPr/>
    </dgm:pt>
    <dgm:pt modelId="{91278EFF-7F00-4BF8-A9B9-F77EDB17CEC4}" type="pres">
      <dgm:prSet presAssocID="{769FDF08-C97E-439C-BB43-364124538772}" presName="node" presStyleLbl="node1" presStyleIdx="1" presStyleCnt="3">
        <dgm:presLayoutVars>
          <dgm:bulletEnabled val="1"/>
        </dgm:presLayoutVars>
      </dgm:prSet>
      <dgm:spPr/>
    </dgm:pt>
    <dgm:pt modelId="{CD230F16-4A5C-47B7-B23B-F34EEDE339AB}" type="pres">
      <dgm:prSet presAssocID="{769FDF08-C97E-439C-BB43-364124538772}" presName="spNode" presStyleCnt="0"/>
      <dgm:spPr/>
    </dgm:pt>
    <dgm:pt modelId="{F75DFD1D-471F-416D-AD4D-ABD1A3A93B75}" type="pres">
      <dgm:prSet presAssocID="{71657312-94D6-4FA1-B7CE-F96E745CE8B9}" presName="sibTrans" presStyleLbl="sibTrans1D1" presStyleIdx="1" presStyleCnt="3"/>
      <dgm:spPr/>
    </dgm:pt>
    <dgm:pt modelId="{2EF5CF7F-7D8A-4B66-BC63-11F20AE620AB}" type="pres">
      <dgm:prSet presAssocID="{BAF84831-DD92-4E33-BCFE-D0F48C5DA207}" presName="node" presStyleLbl="node1" presStyleIdx="2" presStyleCnt="3">
        <dgm:presLayoutVars>
          <dgm:bulletEnabled val="1"/>
        </dgm:presLayoutVars>
      </dgm:prSet>
      <dgm:spPr/>
    </dgm:pt>
    <dgm:pt modelId="{8E8CE8BE-1BDD-49D5-9432-4D494C6B9AE1}" type="pres">
      <dgm:prSet presAssocID="{BAF84831-DD92-4E33-BCFE-D0F48C5DA207}" presName="spNode" presStyleCnt="0"/>
      <dgm:spPr/>
    </dgm:pt>
    <dgm:pt modelId="{3A09AC06-B879-4908-84AD-CACADB9005AD}" type="pres">
      <dgm:prSet presAssocID="{21DCBCDC-9449-48E7-96BE-1C1FD06282C2}" presName="sibTrans" presStyleLbl="sibTrans1D1" presStyleIdx="2" presStyleCnt="3"/>
      <dgm:spPr/>
    </dgm:pt>
  </dgm:ptLst>
  <dgm:cxnLst>
    <dgm:cxn modelId="{EDEAD518-67D1-4361-A168-AEA1963F411D}" type="presOf" srcId="{71657312-94D6-4FA1-B7CE-F96E745CE8B9}" destId="{F75DFD1D-471F-416D-AD4D-ABD1A3A93B75}" srcOrd="0" destOrd="0" presId="urn:microsoft.com/office/officeart/2005/8/layout/cycle5"/>
    <dgm:cxn modelId="{9A57FE20-5E6E-4502-BD9D-752838412112}" srcId="{D1A6D8D1-6D0E-4ABA-871C-FAF9CA44FE08}" destId="{769FDF08-C97E-439C-BB43-364124538772}" srcOrd="1" destOrd="0" parTransId="{84AB48F5-4635-4232-8B86-5EEDC48E577D}" sibTransId="{71657312-94D6-4FA1-B7CE-F96E745CE8B9}"/>
    <dgm:cxn modelId="{4C820038-C659-4DA7-B3E0-A6EC7CFF4B11}" type="presOf" srcId="{B98B2E74-B8ED-4133-8D7C-0F205A5A2462}" destId="{CF8FDF88-2051-4E7D-B8D6-A9E33C7CAA7E}" srcOrd="0" destOrd="0" presId="urn:microsoft.com/office/officeart/2005/8/layout/cycle5"/>
    <dgm:cxn modelId="{0A474143-7DEC-4CD6-A038-EBAD1B4A06BA}" type="presOf" srcId="{BAF84831-DD92-4E33-BCFE-D0F48C5DA207}" destId="{2EF5CF7F-7D8A-4B66-BC63-11F20AE620AB}" srcOrd="0" destOrd="0" presId="urn:microsoft.com/office/officeart/2005/8/layout/cycle5"/>
    <dgm:cxn modelId="{23A9D154-C8EB-4636-8EB7-A5D36C255BB1}" srcId="{D1A6D8D1-6D0E-4ABA-871C-FAF9CA44FE08}" destId="{BAF84831-DD92-4E33-BCFE-D0F48C5DA207}" srcOrd="2" destOrd="0" parTransId="{B194E57C-D562-4876-8EF1-FFD898FBD820}" sibTransId="{21DCBCDC-9449-48E7-96BE-1C1FD06282C2}"/>
    <dgm:cxn modelId="{F155C593-E095-408F-AC3C-89E943C57CD9}" type="presOf" srcId="{21DCBCDC-9449-48E7-96BE-1C1FD06282C2}" destId="{3A09AC06-B879-4908-84AD-CACADB9005AD}" srcOrd="0" destOrd="0" presId="urn:microsoft.com/office/officeart/2005/8/layout/cycle5"/>
    <dgm:cxn modelId="{A85AB1B2-E5F2-42FE-9D58-40F61F79D113}" type="presOf" srcId="{D1A6D8D1-6D0E-4ABA-871C-FAF9CA44FE08}" destId="{49B0441C-DCAF-401F-A76A-EB4991BF6292}" srcOrd="0" destOrd="0" presId="urn:microsoft.com/office/officeart/2005/8/layout/cycle5"/>
    <dgm:cxn modelId="{B20437C6-32B7-4827-8F30-FABFF731751C}" srcId="{D1A6D8D1-6D0E-4ABA-871C-FAF9CA44FE08}" destId="{F912CAAD-5932-4CF9-8F68-DA310789E4BE}" srcOrd="0" destOrd="0" parTransId="{2233352A-1326-4D4A-AFDA-48499042CE56}" sibTransId="{B98B2E74-B8ED-4133-8D7C-0F205A5A2462}"/>
    <dgm:cxn modelId="{D80FF9C9-5E37-4F63-94C4-1E0939B91FE8}" type="presOf" srcId="{F912CAAD-5932-4CF9-8F68-DA310789E4BE}" destId="{74F934C7-CBDE-4CF9-ADF0-687333690198}" srcOrd="0" destOrd="0" presId="urn:microsoft.com/office/officeart/2005/8/layout/cycle5"/>
    <dgm:cxn modelId="{3A01FFFD-4959-422C-8990-6B681DFAAF98}" type="presOf" srcId="{769FDF08-C97E-439C-BB43-364124538772}" destId="{91278EFF-7F00-4BF8-A9B9-F77EDB17CEC4}" srcOrd="0" destOrd="0" presId="urn:microsoft.com/office/officeart/2005/8/layout/cycle5"/>
    <dgm:cxn modelId="{B6118DDE-DBE2-4109-817A-32B9A8DD6495}" type="presParOf" srcId="{49B0441C-DCAF-401F-A76A-EB4991BF6292}" destId="{74F934C7-CBDE-4CF9-ADF0-687333690198}" srcOrd="0" destOrd="0" presId="urn:microsoft.com/office/officeart/2005/8/layout/cycle5"/>
    <dgm:cxn modelId="{1B5783EE-9750-4C90-A15A-4480C56D6F24}" type="presParOf" srcId="{49B0441C-DCAF-401F-A76A-EB4991BF6292}" destId="{CAD07627-E620-4A0E-9173-A6DA04EC167A}" srcOrd="1" destOrd="0" presId="urn:microsoft.com/office/officeart/2005/8/layout/cycle5"/>
    <dgm:cxn modelId="{79C0CC2E-5172-43C9-8297-F72C6579A161}" type="presParOf" srcId="{49B0441C-DCAF-401F-A76A-EB4991BF6292}" destId="{CF8FDF88-2051-4E7D-B8D6-A9E33C7CAA7E}" srcOrd="2" destOrd="0" presId="urn:microsoft.com/office/officeart/2005/8/layout/cycle5"/>
    <dgm:cxn modelId="{971EDA47-0142-4F60-89F5-36DA3414D8C8}" type="presParOf" srcId="{49B0441C-DCAF-401F-A76A-EB4991BF6292}" destId="{91278EFF-7F00-4BF8-A9B9-F77EDB17CEC4}" srcOrd="3" destOrd="0" presId="urn:microsoft.com/office/officeart/2005/8/layout/cycle5"/>
    <dgm:cxn modelId="{6D30AEDD-ABA1-4CEC-A00F-BF580BC8E93F}" type="presParOf" srcId="{49B0441C-DCAF-401F-A76A-EB4991BF6292}" destId="{CD230F16-4A5C-47B7-B23B-F34EEDE339AB}" srcOrd="4" destOrd="0" presId="urn:microsoft.com/office/officeart/2005/8/layout/cycle5"/>
    <dgm:cxn modelId="{F1354AEA-DAC7-4BC8-8A2D-62721528771C}" type="presParOf" srcId="{49B0441C-DCAF-401F-A76A-EB4991BF6292}" destId="{F75DFD1D-471F-416D-AD4D-ABD1A3A93B75}" srcOrd="5" destOrd="0" presId="urn:microsoft.com/office/officeart/2005/8/layout/cycle5"/>
    <dgm:cxn modelId="{99FA8DDA-82D6-404B-9F7D-F1D9745C7593}" type="presParOf" srcId="{49B0441C-DCAF-401F-A76A-EB4991BF6292}" destId="{2EF5CF7F-7D8A-4B66-BC63-11F20AE620AB}" srcOrd="6" destOrd="0" presId="urn:microsoft.com/office/officeart/2005/8/layout/cycle5"/>
    <dgm:cxn modelId="{F58F2BC1-2629-4F87-82C7-9054B8501B57}" type="presParOf" srcId="{49B0441C-DCAF-401F-A76A-EB4991BF6292}" destId="{8E8CE8BE-1BDD-49D5-9432-4D494C6B9AE1}" srcOrd="7" destOrd="0" presId="urn:microsoft.com/office/officeart/2005/8/layout/cycle5"/>
    <dgm:cxn modelId="{2774F670-F34B-4EBA-BB1D-5E5B8068333E}" type="presParOf" srcId="{49B0441C-DCAF-401F-A76A-EB4991BF6292}" destId="{3A09AC06-B879-4908-84AD-CACADB9005A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5B572-43D2-41F5-8B00-0BB76CD01300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EF75F055-C356-455A-95A4-0EE97748B082}">
      <dgm:prSet/>
      <dgm:spPr/>
      <dgm:t>
        <a:bodyPr/>
        <a:lstStyle/>
        <a:p>
          <a:r>
            <a:rPr lang="hr-HR" dirty="0"/>
            <a:t>Rad medicinske sestre ima značajan utjecaj na ljudsko zdravlje i život</a:t>
          </a:r>
        </a:p>
      </dgm:t>
    </dgm:pt>
    <dgm:pt modelId="{E1CD0CCB-2598-4660-A53E-DA3CF36379B3}" type="parTrans" cxnId="{BB2D2016-B8AF-4B79-B44B-C1573A3C3217}">
      <dgm:prSet/>
      <dgm:spPr/>
      <dgm:t>
        <a:bodyPr/>
        <a:lstStyle/>
        <a:p>
          <a:endParaRPr lang="hr-HR"/>
        </a:p>
      </dgm:t>
    </dgm:pt>
    <dgm:pt modelId="{31193E70-0EB0-4523-996E-580B18B7B108}" type="sibTrans" cxnId="{BB2D2016-B8AF-4B79-B44B-C1573A3C3217}">
      <dgm:prSet/>
      <dgm:spPr>
        <a:solidFill>
          <a:srgbClr val="FF0000"/>
        </a:solidFill>
      </dgm:spPr>
      <dgm:t>
        <a:bodyPr/>
        <a:lstStyle/>
        <a:p>
          <a:endParaRPr lang="hr-HR"/>
        </a:p>
      </dgm:t>
    </dgm:pt>
    <dgm:pt modelId="{C7F5BEF2-F510-4F74-9509-5497116D2402}">
      <dgm:prSet/>
      <dgm:spPr/>
      <dgm:t>
        <a:bodyPr/>
        <a:lstStyle/>
        <a:p>
          <a:r>
            <a:rPr lang="hr-HR" dirty="0"/>
            <a:t> Odgovornost medicinskih sestara ne može se  definirati samo zakonima i propisima</a:t>
          </a:r>
        </a:p>
      </dgm:t>
    </dgm:pt>
    <dgm:pt modelId="{0DF4613F-828D-4A0C-942D-9E9A9607E66D}" type="parTrans" cxnId="{7133766C-8F7F-4743-9B2E-3D5A300918EB}">
      <dgm:prSet/>
      <dgm:spPr/>
      <dgm:t>
        <a:bodyPr/>
        <a:lstStyle/>
        <a:p>
          <a:endParaRPr lang="hr-HR"/>
        </a:p>
      </dgm:t>
    </dgm:pt>
    <dgm:pt modelId="{6E687E55-8D8C-488E-B3FD-DEB98C35E74E}" type="sibTrans" cxnId="{7133766C-8F7F-4743-9B2E-3D5A300918EB}">
      <dgm:prSet/>
      <dgm:spPr>
        <a:solidFill>
          <a:srgbClr val="FF0000"/>
        </a:solidFill>
      </dgm:spPr>
      <dgm:t>
        <a:bodyPr/>
        <a:lstStyle/>
        <a:p>
          <a:endParaRPr lang="hr-HR"/>
        </a:p>
      </dgm:t>
    </dgm:pt>
    <dgm:pt modelId="{EBD1B32F-3C8F-4871-8B4D-092E75DFFA38}">
      <dgm:prSet/>
      <dgm:spPr/>
      <dgm:t>
        <a:bodyPr/>
        <a:lstStyle/>
        <a:p>
          <a:r>
            <a:rPr lang="hr-HR" b="1" dirty="0"/>
            <a:t>Etički kodeks </a:t>
          </a:r>
          <a:r>
            <a:rPr lang="hr-HR" dirty="0"/>
            <a:t>ima za cilj  pomoći sestri u oblikovanju  vrijednosti potrebnih za rad s pacijentima</a:t>
          </a:r>
        </a:p>
      </dgm:t>
    </dgm:pt>
    <dgm:pt modelId="{BFBDAAEF-DAF5-4222-8149-E16A5F36152B}" type="parTrans" cxnId="{E081F466-B16F-40F7-B03B-8FCA302F28D0}">
      <dgm:prSet/>
      <dgm:spPr/>
      <dgm:t>
        <a:bodyPr/>
        <a:lstStyle/>
        <a:p>
          <a:endParaRPr lang="hr-HR"/>
        </a:p>
      </dgm:t>
    </dgm:pt>
    <dgm:pt modelId="{9DC96B1C-8331-40A1-8533-F7952DB7BA07}" type="sibTrans" cxnId="{E081F466-B16F-40F7-B03B-8FCA302F28D0}">
      <dgm:prSet/>
      <dgm:spPr/>
      <dgm:t>
        <a:bodyPr/>
        <a:lstStyle/>
        <a:p>
          <a:endParaRPr lang="hr-HR"/>
        </a:p>
      </dgm:t>
    </dgm:pt>
    <dgm:pt modelId="{89BEE246-75D4-4361-8D0B-1751AE8DE88E}" type="pres">
      <dgm:prSet presAssocID="{BA75B572-43D2-41F5-8B00-0BB76CD01300}" presName="linearFlow" presStyleCnt="0">
        <dgm:presLayoutVars>
          <dgm:dir/>
          <dgm:resizeHandles val="exact"/>
        </dgm:presLayoutVars>
      </dgm:prSet>
      <dgm:spPr/>
    </dgm:pt>
    <dgm:pt modelId="{0A4D54FA-E4FC-4A83-B1C3-0E8A94514DE9}" type="pres">
      <dgm:prSet presAssocID="{EF75F055-C356-455A-95A4-0EE97748B082}" presName="node" presStyleLbl="node1" presStyleIdx="0" presStyleCnt="3">
        <dgm:presLayoutVars>
          <dgm:bulletEnabled val="1"/>
        </dgm:presLayoutVars>
      </dgm:prSet>
      <dgm:spPr/>
    </dgm:pt>
    <dgm:pt modelId="{676481CD-1CD5-4431-9603-00580374011B}" type="pres">
      <dgm:prSet presAssocID="{31193E70-0EB0-4523-996E-580B18B7B108}" presName="spacerL" presStyleCnt="0"/>
      <dgm:spPr/>
    </dgm:pt>
    <dgm:pt modelId="{54F36A8B-C225-402B-A496-1CE3379A6646}" type="pres">
      <dgm:prSet presAssocID="{31193E70-0EB0-4523-996E-580B18B7B108}" presName="sibTrans" presStyleLbl="sibTrans2D1" presStyleIdx="0" presStyleCnt="2"/>
      <dgm:spPr/>
    </dgm:pt>
    <dgm:pt modelId="{2F418525-EBC8-4BEA-8018-C61E6B8FB6D7}" type="pres">
      <dgm:prSet presAssocID="{31193E70-0EB0-4523-996E-580B18B7B108}" presName="spacerR" presStyleCnt="0"/>
      <dgm:spPr/>
    </dgm:pt>
    <dgm:pt modelId="{F1DBDDDB-EA29-42AA-98BD-A7D537E62732}" type="pres">
      <dgm:prSet presAssocID="{C7F5BEF2-F510-4F74-9509-5497116D2402}" presName="node" presStyleLbl="node1" presStyleIdx="1" presStyleCnt="3">
        <dgm:presLayoutVars>
          <dgm:bulletEnabled val="1"/>
        </dgm:presLayoutVars>
      </dgm:prSet>
      <dgm:spPr/>
    </dgm:pt>
    <dgm:pt modelId="{6B21C6B2-663B-4D2A-8B2A-3BC650E6B900}" type="pres">
      <dgm:prSet presAssocID="{6E687E55-8D8C-488E-B3FD-DEB98C35E74E}" presName="spacerL" presStyleCnt="0"/>
      <dgm:spPr/>
    </dgm:pt>
    <dgm:pt modelId="{D1FC22C9-AE3D-4572-A88E-D98180B66DD3}" type="pres">
      <dgm:prSet presAssocID="{6E687E55-8D8C-488E-B3FD-DEB98C35E74E}" presName="sibTrans" presStyleLbl="sibTrans2D1" presStyleIdx="1" presStyleCnt="2"/>
      <dgm:spPr/>
    </dgm:pt>
    <dgm:pt modelId="{C2C207C9-AFDF-42C6-882B-877BEE32F33D}" type="pres">
      <dgm:prSet presAssocID="{6E687E55-8D8C-488E-B3FD-DEB98C35E74E}" presName="spacerR" presStyleCnt="0"/>
      <dgm:spPr/>
    </dgm:pt>
    <dgm:pt modelId="{6C64EDC9-CC03-428A-AF91-6E5218FC7B69}" type="pres">
      <dgm:prSet presAssocID="{EBD1B32F-3C8F-4871-8B4D-092E75DFFA38}" presName="node" presStyleLbl="node1" presStyleIdx="2" presStyleCnt="3">
        <dgm:presLayoutVars>
          <dgm:bulletEnabled val="1"/>
        </dgm:presLayoutVars>
      </dgm:prSet>
      <dgm:spPr/>
    </dgm:pt>
  </dgm:ptLst>
  <dgm:cxnLst>
    <dgm:cxn modelId="{39FCD108-1DCB-45E5-B1F4-2180C191E2C2}" type="presOf" srcId="{6E687E55-8D8C-488E-B3FD-DEB98C35E74E}" destId="{D1FC22C9-AE3D-4572-A88E-D98180B66DD3}" srcOrd="0" destOrd="0" presId="urn:microsoft.com/office/officeart/2005/8/layout/equation1"/>
    <dgm:cxn modelId="{BB2D2016-B8AF-4B79-B44B-C1573A3C3217}" srcId="{BA75B572-43D2-41F5-8B00-0BB76CD01300}" destId="{EF75F055-C356-455A-95A4-0EE97748B082}" srcOrd="0" destOrd="0" parTransId="{E1CD0CCB-2598-4660-A53E-DA3CF36379B3}" sibTransId="{31193E70-0EB0-4523-996E-580B18B7B108}"/>
    <dgm:cxn modelId="{51FAAE43-BAF8-4F79-95E1-9B943170D12B}" type="presOf" srcId="{BA75B572-43D2-41F5-8B00-0BB76CD01300}" destId="{89BEE246-75D4-4361-8D0B-1751AE8DE88E}" srcOrd="0" destOrd="0" presId="urn:microsoft.com/office/officeart/2005/8/layout/equation1"/>
    <dgm:cxn modelId="{E081F466-B16F-40F7-B03B-8FCA302F28D0}" srcId="{BA75B572-43D2-41F5-8B00-0BB76CD01300}" destId="{EBD1B32F-3C8F-4871-8B4D-092E75DFFA38}" srcOrd="2" destOrd="0" parTransId="{BFBDAAEF-DAF5-4222-8149-E16A5F36152B}" sibTransId="{9DC96B1C-8331-40A1-8533-F7952DB7BA07}"/>
    <dgm:cxn modelId="{7133766C-8F7F-4743-9B2E-3D5A300918EB}" srcId="{BA75B572-43D2-41F5-8B00-0BB76CD01300}" destId="{C7F5BEF2-F510-4F74-9509-5497116D2402}" srcOrd="1" destOrd="0" parTransId="{0DF4613F-828D-4A0C-942D-9E9A9607E66D}" sibTransId="{6E687E55-8D8C-488E-B3FD-DEB98C35E74E}"/>
    <dgm:cxn modelId="{45A3E09E-515D-4D79-A8AA-65F7E66570FC}" type="presOf" srcId="{C7F5BEF2-F510-4F74-9509-5497116D2402}" destId="{F1DBDDDB-EA29-42AA-98BD-A7D537E62732}" srcOrd="0" destOrd="0" presId="urn:microsoft.com/office/officeart/2005/8/layout/equation1"/>
    <dgm:cxn modelId="{E81DABF5-28FE-40BC-8EBE-A61AE6B6B587}" type="presOf" srcId="{EF75F055-C356-455A-95A4-0EE97748B082}" destId="{0A4D54FA-E4FC-4A83-B1C3-0E8A94514DE9}" srcOrd="0" destOrd="0" presId="urn:microsoft.com/office/officeart/2005/8/layout/equation1"/>
    <dgm:cxn modelId="{08591CFA-965F-4B80-AE1D-A602F9EDEA2A}" type="presOf" srcId="{EBD1B32F-3C8F-4871-8B4D-092E75DFFA38}" destId="{6C64EDC9-CC03-428A-AF91-6E5218FC7B69}" srcOrd="0" destOrd="0" presId="urn:microsoft.com/office/officeart/2005/8/layout/equation1"/>
    <dgm:cxn modelId="{41169FFE-8123-42D6-BD88-A95B579370C8}" type="presOf" srcId="{31193E70-0EB0-4523-996E-580B18B7B108}" destId="{54F36A8B-C225-402B-A496-1CE3379A6646}" srcOrd="0" destOrd="0" presId="urn:microsoft.com/office/officeart/2005/8/layout/equation1"/>
    <dgm:cxn modelId="{8972CB06-D978-4E2C-A569-811378B7F861}" type="presParOf" srcId="{89BEE246-75D4-4361-8D0B-1751AE8DE88E}" destId="{0A4D54FA-E4FC-4A83-B1C3-0E8A94514DE9}" srcOrd="0" destOrd="0" presId="urn:microsoft.com/office/officeart/2005/8/layout/equation1"/>
    <dgm:cxn modelId="{1E7073E6-C4BD-4A15-997C-C605378E2B72}" type="presParOf" srcId="{89BEE246-75D4-4361-8D0B-1751AE8DE88E}" destId="{676481CD-1CD5-4431-9603-00580374011B}" srcOrd="1" destOrd="0" presId="urn:microsoft.com/office/officeart/2005/8/layout/equation1"/>
    <dgm:cxn modelId="{19BAA73A-CB63-4691-9CBB-2260D8B09D12}" type="presParOf" srcId="{89BEE246-75D4-4361-8D0B-1751AE8DE88E}" destId="{54F36A8B-C225-402B-A496-1CE3379A6646}" srcOrd="2" destOrd="0" presId="urn:microsoft.com/office/officeart/2005/8/layout/equation1"/>
    <dgm:cxn modelId="{13FDD691-0259-490A-BDDF-53EF50805200}" type="presParOf" srcId="{89BEE246-75D4-4361-8D0B-1751AE8DE88E}" destId="{2F418525-EBC8-4BEA-8018-C61E6B8FB6D7}" srcOrd="3" destOrd="0" presId="urn:microsoft.com/office/officeart/2005/8/layout/equation1"/>
    <dgm:cxn modelId="{F228D5E2-050F-49D7-9E5C-B326FC0C1D25}" type="presParOf" srcId="{89BEE246-75D4-4361-8D0B-1751AE8DE88E}" destId="{F1DBDDDB-EA29-42AA-98BD-A7D537E62732}" srcOrd="4" destOrd="0" presId="urn:microsoft.com/office/officeart/2005/8/layout/equation1"/>
    <dgm:cxn modelId="{02C843E8-E5F0-4A30-8C6C-AC4CB8E1AE0E}" type="presParOf" srcId="{89BEE246-75D4-4361-8D0B-1751AE8DE88E}" destId="{6B21C6B2-663B-4D2A-8B2A-3BC650E6B900}" srcOrd="5" destOrd="0" presId="urn:microsoft.com/office/officeart/2005/8/layout/equation1"/>
    <dgm:cxn modelId="{00B35D57-D8C7-435A-95F7-1E066573C207}" type="presParOf" srcId="{89BEE246-75D4-4361-8D0B-1751AE8DE88E}" destId="{D1FC22C9-AE3D-4572-A88E-D98180B66DD3}" srcOrd="6" destOrd="0" presId="urn:microsoft.com/office/officeart/2005/8/layout/equation1"/>
    <dgm:cxn modelId="{F1A586E9-24B8-4B82-A7FD-1415872871E9}" type="presParOf" srcId="{89BEE246-75D4-4361-8D0B-1751AE8DE88E}" destId="{C2C207C9-AFDF-42C6-882B-877BEE32F33D}" srcOrd="7" destOrd="0" presId="urn:microsoft.com/office/officeart/2005/8/layout/equation1"/>
    <dgm:cxn modelId="{36EB3D83-49DA-4481-A5C5-A6D49FFD793C}" type="presParOf" srcId="{89BEE246-75D4-4361-8D0B-1751AE8DE88E}" destId="{6C64EDC9-CC03-428A-AF91-6E5218FC7B6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5DFCD9-C305-47DA-AB69-0C7214866BC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1" csCatId="accent1" phldr="1"/>
      <dgm:spPr/>
    </dgm:pt>
    <dgm:pt modelId="{5875AE75-8112-4E35-AF51-FA0E548B1D90}">
      <dgm:prSet/>
      <dgm:spPr/>
      <dgm:t>
        <a:bodyPr/>
        <a:lstStyle/>
        <a:p>
          <a:r>
            <a:rPr lang="hr-HR"/>
            <a:t>Za učenike srednjih škola</a:t>
          </a:r>
          <a:endParaRPr lang="en-US" dirty="0"/>
        </a:p>
      </dgm:t>
    </dgm:pt>
    <dgm:pt modelId="{E930B9BF-1ED2-4BDD-8D46-300271022133}" type="parTrans" cxnId="{5367CB29-E1F6-4627-AFB2-13673D8B3B03}">
      <dgm:prSet/>
      <dgm:spPr/>
      <dgm:t>
        <a:bodyPr/>
        <a:lstStyle/>
        <a:p>
          <a:endParaRPr lang="hr-HR"/>
        </a:p>
      </dgm:t>
    </dgm:pt>
    <dgm:pt modelId="{3FDD34E7-886D-4842-BF3A-00D85409F6CD}" type="sibTrans" cxnId="{5367CB29-E1F6-4627-AFB2-13673D8B3B03}">
      <dgm:prSet/>
      <dgm:spPr/>
      <dgm:t>
        <a:bodyPr/>
        <a:lstStyle/>
        <a:p>
          <a:endParaRPr lang="hr-HR"/>
        </a:p>
      </dgm:t>
    </dgm:pt>
    <dgm:pt modelId="{3AEE9E1D-1412-4212-8D39-0F1B262C6AB5}">
      <dgm:prSet/>
      <dgm:spPr/>
      <dgm:t>
        <a:bodyPr/>
        <a:lstStyle/>
        <a:p>
          <a:r>
            <a:rPr lang="hr-HR" dirty="0"/>
            <a:t>kao vodič pri oblikovanju vlastitih moralnih stajališta</a:t>
          </a:r>
        </a:p>
      </dgm:t>
    </dgm:pt>
    <dgm:pt modelId="{A07A2259-1FC7-4D08-973E-9FAB9F17BF46}" type="parTrans" cxnId="{B575CBEF-7041-423E-B707-57D5178EADD8}">
      <dgm:prSet/>
      <dgm:spPr/>
      <dgm:t>
        <a:bodyPr/>
        <a:lstStyle/>
        <a:p>
          <a:endParaRPr lang="hr-HR"/>
        </a:p>
      </dgm:t>
    </dgm:pt>
    <dgm:pt modelId="{1F3207BF-42A5-4DC8-9C0B-DDEDA9FF94FD}" type="sibTrans" cxnId="{B575CBEF-7041-423E-B707-57D5178EADD8}">
      <dgm:prSet/>
      <dgm:spPr/>
      <dgm:t>
        <a:bodyPr/>
        <a:lstStyle/>
        <a:p>
          <a:endParaRPr lang="hr-HR"/>
        </a:p>
      </dgm:t>
    </dgm:pt>
    <dgm:pt modelId="{326FFA83-0172-4708-B1BB-1BE50BA8F158}">
      <dgm:prSet/>
      <dgm:spPr/>
      <dgm:t>
        <a:bodyPr/>
        <a:lstStyle/>
        <a:p>
          <a:r>
            <a:rPr lang="hr-HR"/>
            <a:t>Za sestre koje rade</a:t>
          </a:r>
          <a:endParaRPr lang="en-US" dirty="0"/>
        </a:p>
      </dgm:t>
    </dgm:pt>
    <dgm:pt modelId="{20791CBE-194A-4343-AD39-9F1C2D3EF096}" type="parTrans" cxnId="{D523395E-805C-4B0F-817E-F6EC26189C7F}">
      <dgm:prSet/>
      <dgm:spPr/>
      <dgm:t>
        <a:bodyPr/>
        <a:lstStyle/>
        <a:p>
          <a:endParaRPr lang="hr-HR"/>
        </a:p>
      </dgm:t>
    </dgm:pt>
    <dgm:pt modelId="{CBB0EEFD-0C33-4036-8157-286D7BD611BD}" type="sibTrans" cxnId="{D523395E-805C-4B0F-817E-F6EC26189C7F}">
      <dgm:prSet/>
      <dgm:spPr/>
      <dgm:t>
        <a:bodyPr/>
        <a:lstStyle/>
        <a:p>
          <a:endParaRPr lang="hr-HR"/>
        </a:p>
      </dgm:t>
    </dgm:pt>
    <dgm:pt modelId="{B7DD8741-E358-458B-BE88-D6A7292D86B2}">
      <dgm:prSet/>
      <dgm:spPr/>
      <dgm:t>
        <a:bodyPr/>
        <a:lstStyle/>
        <a:p>
          <a:r>
            <a:rPr lang="hr-HR"/>
            <a:t>kao osnova za samoprocijenu i ponavljanje</a:t>
          </a:r>
        </a:p>
      </dgm:t>
    </dgm:pt>
    <dgm:pt modelId="{DDB6CCDC-E2C2-4BF9-AF0C-90528B98AF79}" type="parTrans" cxnId="{39D2DAD0-32F2-426F-A481-B82CD07D0612}">
      <dgm:prSet/>
      <dgm:spPr/>
      <dgm:t>
        <a:bodyPr/>
        <a:lstStyle/>
        <a:p>
          <a:endParaRPr lang="hr-HR"/>
        </a:p>
      </dgm:t>
    </dgm:pt>
    <dgm:pt modelId="{E75F7758-3BA5-4778-992A-CBE2507573EF}" type="sibTrans" cxnId="{39D2DAD0-32F2-426F-A481-B82CD07D0612}">
      <dgm:prSet/>
      <dgm:spPr/>
      <dgm:t>
        <a:bodyPr/>
        <a:lstStyle/>
        <a:p>
          <a:endParaRPr lang="hr-HR"/>
        </a:p>
      </dgm:t>
    </dgm:pt>
    <dgm:pt modelId="{18AC94E1-0984-4145-B479-174E0E35AC51}" type="pres">
      <dgm:prSet presAssocID="{545DFCD9-C305-47DA-AB69-0C7214866BC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7D15BC7-D7B6-48F6-BC22-6B881C9F1630}" type="pres">
      <dgm:prSet presAssocID="{5875AE75-8112-4E35-AF51-FA0E548B1D90}" presName="Accent1" presStyleCnt="0"/>
      <dgm:spPr/>
    </dgm:pt>
    <dgm:pt modelId="{CF05873F-6063-4A90-A07C-2B04033BCD79}" type="pres">
      <dgm:prSet presAssocID="{5875AE75-8112-4E35-AF51-FA0E548B1D90}" presName="Accent" presStyleLbl="node1" presStyleIdx="0" presStyleCnt="4"/>
      <dgm:spPr>
        <a:solidFill>
          <a:schemeClr val="tx1">
            <a:lumMod val="75000"/>
            <a:lumOff val="25000"/>
          </a:schemeClr>
        </a:solidFill>
      </dgm:spPr>
    </dgm:pt>
    <dgm:pt modelId="{087180F1-3589-4128-9538-21791E9BA3E5}" type="pres">
      <dgm:prSet presAssocID="{5875AE75-8112-4E35-AF51-FA0E548B1D90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7B5332A5-1D4A-4BAC-B7EA-5AABF930897E}" type="pres">
      <dgm:prSet presAssocID="{3AEE9E1D-1412-4212-8D39-0F1B262C6AB5}" presName="Accent2" presStyleCnt="0"/>
      <dgm:spPr/>
    </dgm:pt>
    <dgm:pt modelId="{094984F5-0DE1-4E91-9554-8F8D571A5A58}" type="pres">
      <dgm:prSet presAssocID="{3AEE9E1D-1412-4212-8D39-0F1B262C6AB5}" presName="Accent" presStyleLbl="node1" presStyleIdx="1" presStyleCnt="4"/>
      <dgm:spPr>
        <a:solidFill>
          <a:schemeClr val="bg2"/>
        </a:solidFill>
      </dgm:spPr>
    </dgm:pt>
    <dgm:pt modelId="{C5627DE9-0644-4C5C-A898-B38D5275EC7B}" type="pres">
      <dgm:prSet presAssocID="{3AEE9E1D-1412-4212-8D39-0F1B262C6AB5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19C14127-3E17-42C9-82B8-D004D145489A}" type="pres">
      <dgm:prSet presAssocID="{326FFA83-0172-4708-B1BB-1BE50BA8F158}" presName="Accent3" presStyleCnt="0"/>
      <dgm:spPr/>
    </dgm:pt>
    <dgm:pt modelId="{574A44B4-9033-481D-9E12-1E41CCE9FF6D}" type="pres">
      <dgm:prSet presAssocID="{326FFA83-0172-4708-B1BB-1BE50BA8F158}" presName="Accent" presStyleLbl="node1" presStyleIdx="2" presStyleCnt="4"/>
      <dgm:spPr>
        <a:solidFill>
          <a:schemeClr val="tx1">
            <a:lumMod val="75000"/>
            <a:lumOff val="25000"/>
          </a:schemeClr>
        </a:solidFill>
      </dgm:spPr>
    </dgm:pt>
    <dgm:pt modelId="{B2B9D784-2F92-4767-817B-90047571933D}" type="pres">
      <dgm:prSet presAssocID="{326FFA83-0172-4708-B1BB-1BE50BA8F15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A6DF3F4B-29C1-4C22-B998-142B71A9023F}" type="pres">
      <dgm:prSet presAssocID="{B7DD8741-E358-458B-BE88-D6A7292D86B2}" presName="Accent4" presStyleCnt="0"/>
      <dgm:spPr/>
    </dgm:pt>
    <dgm:pt modelId="{1E60E525-4A15-4D36-BCD9-D85BA8555B43}" type="pres">
      <dgm:prSet presAssocID="{B7DD8741-E358-458B-BE88-D6A7292D86B2}" presName="Accent" presStyleLbl="node1" presStyleIdx="3" presStyleCnt="4"/>
      <dgm:spPr>
        <a:solidFill>
          <a:schemeClr val="bg2"/>
        </a:solidFill>
      </dgm:spPr>
    </dgm:pt>
    <dgm:pt modelId="{8A16CDF3-540E-4444-BA2E-41656FC193EB}" type="pres">
      <dgm:prSet presAssocID="{B7DD8741-E358-458B-BE88-D6A7292D86B2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5367CB29-E1F6-4627-AFB2-13673D8B3B03}" srcId="{545DFCD9-C305-47DA-AB69-0C7214866BC1}" destId="{5875AE75-8112-4E35-AF51-FA0E548B1D90}" srcOrd="0" destOrd="0" parTransId="{E930B9BF-1ED2-4BDD-8D46-300271022133}" sibTransId="{3FDD34E7-886D-4842-BF3A-00D85409F6CD}"/>
    <dgm:cxn modelId="{D523395E-805C-4B0F-817E-F6EC26189C7F}" srcId="{545DFCD9-C305-47DA-AB69-0C7214866BC1}" destId="{326FFA83-0172-4708-B1BB-1BE50BA8F158}" srcOrd="2" destOrd="0" parTransId="{20791CBE-194A-4343-AD39-9F1C2D3EF096}" sibTransId="{CBB0EEFD-0C33-4036-8157-286D7BD611BD}"/>
    <dgm:cxn modelId="{BDD44452-F629-412D-9BE1-398F63EFF7D3}" type="presOf" srcId="{545DFCD9-C305-47DA-AB69-0C7214866BC1}" destId="{18AC94E1-0984-4145-B479-174E0E35AC51}" srcOrd="0" destOrd="0" presId="urn:microsoft.com/office/officeart/2009/layout/CircleArrowProcess"/>
    <dgm:cxn modelId="{FBEDD7CB-E70D-45D3-8203-ECDC00ACCD7F}" type="presOf" srcId="{3AEE9E1D-1412-4212-8D39-0F1B262C6AB5}" destId="{C5627DE9-0644-4C5C-A898-B38D5275EC7B}" srcOrd="0" destOrd="0" presId="urn:microsoft.com/office/officeart/2009/layout/CircleArrowProcess"/>
    <dgm:cxn modelId="{39D2DAD0-32F2-426F-A481-B82CD07D0612}" srcId="{545DFCD9-C305-47DA-AB69-0C7214866BC1}" destId="{B7DD8741-E358-458B-BE88-D6A7292D86B2}" srcOrd="3" destOrd="0" parTransId="{DDB6CCDC-E2C2-4BF9-AF0C-90528B98AF79}" sibTransId="{E75F7758-3BA5-4778-992A-CBE2507573EF}"/>
    <dgm:cxn modelId="{BDC280D4-C880-40A7-8641-454D79EE0326}" type="presOf" srcId="{5875AE75-8112-4E35-AF51-FA0E548B1D90}" destId="{087180F1-3589-4128-9538-21791E9BA3E5}" srcOrd="0" destOrd="0" presId="urn:microsoft.com/office/officeart/2009/layout/CircleArrowProcess"/>
    <dgm:cxn modelId="{4B6239EE-C3BE-4D62-90C2-FBE56C0D9421}" type="presOf" srcId="{B7DD8741-E358-458B-BE88-D6A7292D86B2}" destId="{8A16CDF3-540E-4444-BA2E-41656FC193EB}" srcOrd="0" destOrd="0" presId="urn:microsoft.com/office/officeart/2009/layout/CircleArrowProcess"/>
    <dgm:cxn modelId="{B575CBEF-7041-423E-B707-57D5178EADD8}" srcId="{545DFCD9-C305-47DA-AB69-0C7214866BC1}" destId="{3AEE9E1D-1412-4212-8D39-0F1B262C6AB5}" srcOrd="1" destOrd="0" parTransId="{A07A2259-1FC7-4D08-973E-9FAB9F17BF46}" sibTransId="{1F3207BF-42A5-4DC8-9C0B-DDEDA9FF94FD}"/>
    <dgm:cxn modelId="{A452B3F8-8651-4412-A39A-DEEB816F4AFF}" type="presOf" srcId="{326FFA83-0172-4708-B1BB-1BE50BA8F158}" destId="{B2B9D784-2F92-4767-817B-90047571933D}" srcOrd="0" destOrd="0" presId="urn:microsoft.com/office/officeart/2009/layout/CircleArrowProcess"/>
    <dgm:cxn modelId="{C8AACC3A-F1B2-4926-A958-71E876514CBA}" type="presParOf" srcId="{18AC94E1-0984-4145-B479-174E0E35AC51}" destId="{37D15BC7-D7B6-48F6-BC22-6B881C9F1630}" srcOrd="0" destOrd="0" presId="urn:microsoft.com/office/officeart/2009/layout/CircleArrowProcess"/>
    <dgm:cxn modelId="{F14890CD-974A-468F-86A6-B1EEAA9EF644}" type="presParOf" srcId="{37D15BC7-D7B6-48F6-BC22-6B881C9F1630}" destId="{CF05873F-6063-4A90-A07C-2B04033BCD79}" srcOrd="0" destOrd="0" presId="urn:microsoft.com/office/officeart/2009/layout/CircleArrowProcess"/>
    <dgm:cxn modelId="{31D952FD-FE04-4C16-AEEA-D8212F4FF65D}" type="presParOf" srcId="{18AC94E1-0984-4145-B479-174E0E35AC51}" destId="{087180F1-3589-4128-9538-21791E9BA3E5}" srcOrd="1" destOrd="0" presId="urn:microsoft.com/office/officeart/2009/layout/CircleArrowProcess"/>
    <dgm:cxn modelId="{DBA6BE02-44D0-4CCA-ADB7-E2C2078F21C2}" type="presParOf" srcId="{18AC94E1-0984-4145-B479-174E0E35AC51}" destId="{7B5332A5-1D4A-4BAC-B7EA-5AABF930897E}" srcOrd="2" destOrd="0" presId="urn:microsoft.com/office/officeart/2009/layout/CircleArrowProcess"/>
    <dgm:cxn modelId="{1138DEA5-A01F-45BD-B3D3-D4FBE1E97669}" type="presParOf" srcId="{7B5332A5-1D4A-4BAC-B7EA-5AABF930897E}" destId="{094984F5-0DE1-4E91-9554-8F8D571A5A58}" srcOrd="0" destOrd="0" presId="urn:microsoft.com/office/officeart/2009/layout/CircleArrowProcess"/>
    <dgm:cxn modelId="{E3B09A3D-690C-4374-A2A3-9ADE9CA61742}" type="presParOf" srcId="{18AC94E1-0984-4145-B479-174E0E35AC51}" destId="{C5627DE9-0644-4C5C-A898-B38D5275EC7B}" srcOrd="3" destOrd="0" presId="urn:microsoft.com/office/officeart/2009/layout/CircleArrowProcess"/>
    <dgm:cxn modelId="{9538B61A-2D8F-4BE8-B739-F92B8B932268}" type="presParOf" srcId="{18AC94E1-0984-4145-B479-174E0E35AC51}" destId="{19C14127-3E17-42C9-82B8-D004D145489A}" srcOrd="4" destOrd="0" presId="urn:microsoft.com/office/officeart/2009/layout/CircleArrowProcess"/>
    <dgm:cxn modelId="{8847B878-CB4B-4075-B9DB-3A1F5E9A41E1}" type="presParOf" srcId="{19C14127-3E17-42C9-82B8-D004D145489A}" destId="{574A44B4-9033-481D-9E12-1E41CCE9FF6D}" srcOrd="0" destOrd="0" presId="urn:microsoft.com/office/officeart/2009/layout/CircleArrowProcess"/>
    <dgm:cxn modelId="{16BB68E2-8544-4D43-A783-B78C9B160BBC}" type="presParOf" srcId="{18AC94E1-0984-4145-B479-174E0E35AC51}" destId="{B2B9D784-2F92-4767-817B-90047571933D}" srcOrd="5" destOrd="0" presId="urn:microsoft.com/office/officeart/2009/layout/CircleArrowProcess"/>
    <dgm:cxn modelId="{4F95926F-6318-4F3A-A023-499BB84928A7}" type="presParOf" srcId="{18AC94E1-0984-4145-B479-174E0E35AC51}" destId="{A6DF3F4B-29C1-4C22-B998-142B71A9023F}" srcOrd="6" destOrd="0" presId="urn:microsoft.com/office/officeart/2009/layout/CircleArrowProcess"/>
    <dgm:cxn modelId="{EF3C92DB-6E90-454C-A72D-2D8520063B53}" type="presParOf" srcId="{A6DF3F4B-29C1-4C22-B998-142B71A9023F}" destId="{1E60E525-4A15-4D36-BCD9-D85BA8555B43}" srcOrd="0" destOrd="0" presId="urn:microsoft.com/office/officeart/2009/layout/CircleArrowProcess"/>
    <dgm:cxn modelId="{72B168D0-426C-4FD5-8ED4-84FE0DEC6EBA}" type="presParOf" srcId="{18AC94E1-0984-4145-B479-174E0E35AC51}" destId="{8A16CDF3-540E-4444-BA2E-41656FC193EB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B4EB07-757C-4C05-9A61-D572360A7D4D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CD1999EF-723F-44E5-81FC-FB26CF0C39AC}">
      <dgm:prSet/>
      <dgm:spPr/>
      <dgm:t>
        <a:bodyPr/>
        <a:lstStyle/>
        <a:p>
          <a:r>
            <a:rPr lang="hr-HR"/>
            <a:t>susreću se s etičkim dilemama u svom radnom okruženju </a:t>
          </a:r>
          <a:endParaRPr lang="hr-HR" dirty="0"/>
        </a:p>
      </dgm:t>
    </dgm:pt>
    <dgm:pt modelId="{4018BA41-9EBF-4D7D-B4DA-CFA9DC2ACC0B}" type="parTrans" cxnId="{391CF34D-4119-41AA-9686-7E19BFEDFF3F}">
      <dgm:prSet/>
      <dgm:spPr/>
      <dgm:t>
        <a:bodyPr/>
        <a:lstStyle/>
        <a:p>
          <a:endParaRPr lang="hr-HR"/>
        </a:p>
      </dgm:t>
    </dgm:pt>
    <dgm:pt modelId="{36BD6918-96E9-4B02-85DA-E0E43E78856F}" type="sibTrans" cxnId="{391CF34D-4119-41AA-9686-7E19BFEDFF3F}">
      <dgm:prSet/>
      <dgm:spPr/>
      <dgm:t>
        <a:bodyPr/>
        <a:lstStyle/>
        <a:p>
          <a:endParaRPr lang="hr-HR"/>
        </a:p>
      </dgm:t>
    </dgm:pt>
    <dgm:pt modelId="{688A0AA0-6733-42BD-A154-1BE1B5180226}">
      <dgm:prSet/>
      <dgm:spPr/>
      <dgm:t>
        <a:bodyPr/>
        <a:lstStyle/>
        <a:p>
          <a:r>
            <a:rPr lang="hr-HR"/>
            <a:t>pri tome uvijek moraju gledati na dobrobit pacijenata</a:t>
          </a:r>
          <a:endParaRPr lang="hr-HR" dirty="0"/>
        </a:p>
      </dgm:t>
    </dgm:pt>
    <dgm:pt modelId="{2759718F-43DF-48E7-988C-7AF5CFEAC9C6}" type="parTrans" cxnId="{FE3DB30F-06C6-490B-A9CC-A9545820E1D9}">
      <dgm:prSet/>
      <dgm:spPr/>
      <dgm:t>
        <a:bodyPr/>
        <a:lstStyle/>
        <a:p>
          <a:endParaRPr lang="hr-HR"/>
        </a:p>
      </dgm:t>
    </dgm:pt>
    <dgm:pt modelId="{D386EB9E-0B92-4B0A-A00D-55F68A0A3D7E}" type="sibTrans" cxnId="{FE3DB30F-06C6-490B-A9CC-A9545820E1D9}">
      <dgm:prSet/>
      <dgm:spPr/>
      <dgm:t>
        <a:bodyPr/>
        <a:lstStyle/>
        <a:p>
          <a:endParaRPr lang="hr-HR"/>
        </a:p>
      </dgm:t>
    </dgm:pt>
    <dgm:pt modelId="{9A8D6A62-DA71-47C2-90A0-4001F7002E1B}">
      <dgm:prSet/>
      <dgm:spPr/>
      <dgm:t>
        <a:bodyPr/>
        <a:lstStyle/>
        <a:p>
          <a:r>
            <a:rPr lang="hr-HR" dirty="0"/>
            <a:t>traženje savjeta u slučaju postojanja etičkih dilema od presudne su  važnosti za donošenje ispravnih odluka</a:t>
          </a:r>
        </a:p>
        <a:p>
          <a:r>
            <a:rPr lang="hr-HR" dirty="0"/>
            <a:t>-  u tome im pomaže poznavanje profesionalnih dužnosti, koje su navedene u etičkom kodeksu</a:t>
          </a:r>
        </a:p>
      </dgm:t>
    </dgm:pt>
    <dgm:pt modelId="{61120511-2858-4E9D-97A9-B26EF9D41334}" type="parTrans" cxnId="{EED0BFE1-29AD-4076-BA6E-A448D77A963F}">
      <dgm:prSet/>
      <dgm:spPr/>
      <dgm:t>
        <a:bodyPr/>
        <a:lstStyle/>
        <a:p>
          <a:endParaRPr lang="hr-HR"/>
        </a:p>
      </dgm:t>
    </dgm:pt>
    <dgm:pt modelId="{7A23A207-40BD-4B84-967E-F63693FE85EF}" type="sibTrans" cxnId="{EED0BFE1-29AD-4076-BA6E-A448D77A963F}">
      <dgm:prSet/>
      <dgm:spPr/>
      <dgm:t>
        <a:bodyPr/>
        <a:lstStyle/>
        <a:p>
          <a:endParaRPr lang="hr-HR"/>
        </a:p>
      </dgm:t>
    </dgm:pt>
    <dgm:pt modelId="{5D215BD6-A26A-4217-9608-ABB6C4FA0000}" type="pres">
      <dgm:prSet presAssocID="{37B4EB07-757C-4C05-9A61-D572360A7D4D}" presName="Name0" presStyleCnt="0">
        <dgm:presLayoutVars>
          <dgm:dir/>
          <dgm:resizeHandles val="exact"/>
        </dgm:presLayoutVars>
      </dgm:prSet>
      <dgm:spPr/>
    </dgm:pt>
    <dgm:pt modelId="{C9DB1933-F252-4400-BA53-D60E17E592B0}" type="pres">
      <dgm:prSet presAssocID="{CD1999EF-723F-44E5-81FC-FB26CF0C39AC}" presName="composite" presStyleCnt="0"/>
      <dgm:spPr/>
    </dgm:pt>
    <dgm:pt modelId="{DDDC57AB-0493-4A55-811A-164A6F7971CA}" type="pres">
      <dgm:prSet presAssocID="{CD1999EF-723F-44E5-81FC-FB26CF0C39AC}" presName="imagSh" presStyleLbl="bgImgPlace1" presStyleIdx="0" presStyleCnt="3" custScaleX="10042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3FDF46C-900B-4F0F-A937-74DA3A067D38}" type="pres">
      <dgm:prSet presAssocID="{CD1999EF-723F-44E5-81FC-FB26CF0C39AC}" presName="txNode" presStyleLbl="node1" presStyleIdx="0" presStyleCnt="3">
        <dgm:presLayoutVars>
          <dgm:bulletEnabled val="1"/>
        </dgm:presLayoutVars>
      </dgm:prSet>
      <dgm:spPr/>
    </dgm:pt>
    <dgm:pt modelId="{45F1B976-25BB-449B-94B1-E0E4FE72FA47}" type="pres">
      <dgm:prSet presAssocID="{36BD6918-96E9-4B02-85DA-E0E43E78856F}" presName="sibTrans" presStyleLbl="sibTrans2D1" presStyleIdx="0" presStyleCnt="2"/>
      <dgm:spPr/>
    </dgm:pt>
    <dgm:pt modelId="{F8A66F59-B1C3-4CC4-86C7-558D83993611}" type="pres">
      <dgm:prSet presAssocID="{36BD6918-96E9-4B02-85DA-E0E43E78856F}" presName="connTx" presStyleLbl="sibTrans2D1" presStyleIdx="0" presStyleCnt="2"/>
      <dgm:spPr/>
    </dgm:pt>
    <dgm:pt modelId="{A32A3868-8391-4D18-84B2-BF7A1F3B9A1F}" type="pres">
      <dgm:prSet presAssocID="{688A0AA0-6733-42BD-A154-1BE1B5180226}" presName="composite" presStyleCnt="0"/>
      <dgm:spPr/>
    </dgm:pt>
    <dgm:pt modelId="{2AFA6739-E348-406A-A32A-8498E2AF59EA}" type="pres">
      <dgm:prSet presAssocID="{688A0AA0-6733-42BD-A154-1BE1B5180226}" presName="imagSh" presStyleLbl="b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E933DD-92DA-49DD-B418-47DD006A8D33}" type="pres">
      <dgm:prSet presAssocID="{688A0AA0-6733-42BD-A154-1BE1B5180226}" presName="txNode" presStyleLbl="node1" presStyleIdx="1" presStyleCnt="3">
        <dgm:presLayoutVars>
          <dgm:bulletEnabled val="1"/>
        </dgm:presLayoutVars>
      </dgm:prSet>
      <dgm:spPr/>
    </dgm:pt>
    <dgm:pt modelId="{63CD437A-9512-4640-944F-1BEEB66DA131}" type="pres">
      <dgm:prSet presAssocID="{D386EB9E-0B92-4B0A-A00D-55F68A0A3D7E}" presName="sibTrans" presStyleLbl="sibTrans2D1" presStyleIdx="1" presStyleCnt="2"/>
      <dgm:spPr/>
    </dgm:pt>
    <dgm:pt modelId="{3EDDF1A0-B75E-4903-95F3-6721895CAD54}" type="pres">
      <dgm:prSet presAssocID="{D386EB9E-0B92-4B0A-A00D-55F68A0A3D7E}" presName="connTx" presStyleLbl="sibTrans2D1" presStyleIdx="1" presStyleCnt="2"/>
      <dgm:spPr/>
    </dgm:pt>
    <dgm:pt modelId="{420E2944-3400-409A-9402-6B476BCCE251}" type="pres">
      <dgm:prSet presAssocID="{9A8D6A62-DA71-47C2-90A0-4001F7002E1B}" presName="composite" presStyleCnt="0"/>
      <dgm:spPr/>
    </dgm:pt>
    <dgm:pt modelId="{58D98D05-8D26-4206-81FB-67C5578F9CEF}" type="pres">
      <dgm:prSet presAssocID="{9A8D6A62-DA71-47C2-90A0-4001F7002E1B}" presName="imagSh" presStyleLbl="b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0E16737-E802-4746-B9CB-3970DAEE83B1}" type="pres">
      <dgm:prSet presAssocID="{9A8D6A62-DA71-47C2-90A0-4001F7002E1B}" presName="txNode" presStyleLbl="node1" presStyleIdx="2" presStyleCnt="3">
        <dgm:presLayoutVars>
          <dgm:bulletEnabled val="1"/>
        </dgm:presLayoutVars>
      </dgm:prSet>
      <dgm:spPr/>
    </dgm:pt>
  </dgm:ptLst>
  <dgm:cxnLst>
    <dgm:cxn modelId="{FE3DB30F-06C6-490B-A9CC-A9545820E1D9}" srcId="{37B4EB07-757C-4C05-9A61-D572360A7D4D}" destId="{688A0AA0-6733-42BD-A154-1BE1B5180226}" srcOrd="1" destOrd="0" parTransId="{2759718F-43DF-48E7-988C-7AF5CFEAC9C6}" sibTransId="{D386EB9E-0B92-4B0A-A00D-55F68A0A3D7E}"/>
    <dgm:cxn modelId="{CFEE7F12-F661-455D-B6F6-D13281DCFBDE}" type="presOf" srcId="{688A0AA0-6733-42BD-A154-1BE1B5180226}" destId="{65E933DD-92DA-49DD-B418-47DD006A8D33}" srcOrd="0" destOrd="0" presId="urn:microsoft.com/office/officeart/2005/8/layout/hProcess10"/>
    <dgm:cxn modelId="{3A06E71F-DF24-4A60-BFA2-CFF0DE7DAFB5}" type="presOf" srcId="{36BD6918-96E9-4B02-85DA-E0E43E78856F}" destId="{F8A66F59-B1C3-4CC4-86C7-558D83993611}" srcOrd="1" destOrd="0" presId="urn:microsoft.com/office/officeart/2005/8/layout/hProcess10"/>
    <dgm:cxn modelId="{73819C47-370A-4E3F-BDEA-DBB3EA30F1FE}" type="presOf" srcId="{D386EB9E-0B92-4B0A-A00D-55F68A0A3D7E}" destId="{63CD437A-9512-4640-944F-1BEEB66DA131}" srcOrd="0" destOrd="0" presId="urn:microsoft.com/office/officeart/2005/8/layout/hProcess10"/>
    <dgm:cxn modelId="{DA6BA667-80C8-459C-B993-5D72831EFE3F}" type="presOf" srcId="{CD1999EF-723F-44E5-81FC-FB26CF0C39AC}" destId="{A3FDF46C-900B-4F0F-A937-74DA3A067D38}" srcOrd="0" destOrd="0" presId="urn:microsoft.com/office/officeart/2005/8/layout/hProcess10"/>
    <dgm:cxn modelId="{391CF34D-4119-41AA-9686-7E19BFEDFF3F}" srcId="{37B4EB07-757C-4C05-9A61-D572360A7D4D}" destId="{CD1999EF-723F-44E5-81FC-FB26CF0C39AC}" srcOrd="0" destOrd="0" parTransId="{4018BA41-9EBF-4D7D-B4DA-CFA9DC2ACC0B}" sibTransId="{36BD6918-96E9-4B02-85DA-E0E43E78856F}"/>
    <dgm:cxn modelId="{1E56FA81-F5CF-4947-B58B-83F9BDF80124}" type="presOf" srcId="{D386EB9E-0B92-4B0A-A00D-55F68A0A3D7E}" destId="{3EDDF1A0-B75E-4903-95F3-6721895CAD54}" srcOrd="1" destOrd="0" presId="urn:microsoft.com/office/officeart/2005/8/layout/hProcess10"/>
    <dgm:cxn modelId="{1F0F989B-6D5C-4840-9DAF-D3EE5DC97311}" type="presOf" srcId="{36BD6918-96E9-4B02-85DA-E0E43E78856F}" destId="{45F1B976-25BB-449B-94B1-E0E4FE72FA47}" srcOrd="0" destOrd="0" presId="urn:microsoft.com/office/officeart/2005/8/layout/hProcess10"/>
    <dgm:cxn modelId="{BE5069D8-852F-4091-A176-FBF5D6C3A448}" type="presOf" srcId="{9A8D6A62-DA71-47C2-90A0-4001F7002E1B}" destId="{00E16737-E802-4746-B9CB-3970DAEE83B1}" srcOrd="0" destOrd="0" presId="urn:microsoft.com/office/officeart/2005/8/layout/hProcess10"/>
    <dgm:cxn modelId="{EED0BFE1-29AD-4076-BA6E-A448D77A963F}" srcId="{37B4EB07-757C-4C05-9A61-D572360A7D4D}" destId="{9A8D6A62-DA71-47C2-90A0-4001F7002E1B}" srcOrd="2" destOrd="0" parTransId="{61120511-2858-4E9D-97A9-B26EF9D41334}" sibTransId="{7A23A207-40BD-4B84-967E-F63693FE85EF}"/>
    <dgm:cxn modelId="{327B69F7-FFB8-4856-9B48-837D5BCF03BC}" type="presOf" srcId="{37B4EB07-757C-4C05-9A61-D572360A7D4D}" destId="{5D215BD6-A26A-4217-9608-ABB6C4FA0000}" srcOrd="0" destOrd="0" presId="urn:microsoft.com/office/officeart/2005/8/layout/hProcess10"/>
    <dgm:cxn modelId="{E85B7A6C-BBED-4ACA-9C84-3BB1E41A20A8}" type="presParOf" srcId="{5D215BD6-A26A-4217-9608-ABB6C4FA0000}" destId="{C9DB1933-F252-4400-BA53-D60E17E592B0}" srcOrd="0" destOrd="0" presId="urn:microsoft.com/office/officeart/2005/8/layout/hProcess10"/>
    <dgm:cxn modelId="{4D36504C-3550-4B10-949A-5759734C7A71}" type="presParOf" srcId="{C9DB1933-F252-4400-BA53-D60E17E592B0}" destId="{DDDC57AB-0493-4A55-811A-164A6F7971CA}" srcOrd="0" destOrd="0" presId="urn:microsoft.com/office/officeart/2005/8/layout/hProcess10"/>
    <dgm:cxn modelId="{E3918412-87D5-4561-ADE9-E80EFAE1BABA}" type="presParOf" srcId="{C9DB1933-F252-4400-BA53-D60E17E592B0}" destId="{A3FDF46C-900B-4F0F-A937-74DA3A067D38}" srcOrd="1" destOrd="0" presId="urn:microsoft.com/office/officeart/2005/8/layout/hProcess10"/>
    <dgm:cxn modelId="{74A42A00-782F-4387-92D1-D4C33D1420FD}" type="presParOf" srcId="{5D215BD6-A26A-4217-9608-ABB6C4FA0000}" destId="{45F1B976-25BB-449B-94B1-E0E4FE72FA47}" srcOrd="1" destOrd="0" presId="urn:microsoft.com/office/officeart/2005/8/layout/hProcess10"/>
    <dgm:cxn modelId="{4928B582-73D9-4898-967C-D4501F67699B}" type="presParOf" srcId="{45F1B976-25BB-449B-94B1-E0E4FE72FA47}" destId="{F8A66F59-B1C3-4CC4-86C7-558D83993611}" srcOrd="0" destOrd="0" presId="urn:microsoft.com/office/officeart/2005/8/layout/hProcess10"/>
    <dgm:cxn modelId="{32D95BB9-ABB0-44FD-972D-9062ABC7B5EB}" type="presParOf" srcId="{5D215BD6-A26A-4217-9608-ABB6C4FA0000}" destId="{A32A3868-8391-4D18-84B2-BF7A1F3B9A1F}" srcOrd="2" destOrd="0" presId="urn:microsoft.com/office/officeart/2005/8/layout/hProcess10"/>
    <dgm:cxn modelId="{A4752CC7-58C2-4C7C-9F62-F6F48BA9848B}" type="presParOf" srcId="{A32A3868-8391-4D18-84B2-BF7A1F3B9A1F}" destId="{2AFA6739-E348-406A-A32A-8498E2AF59EA}" srcOrd="0" destOrd="0" presId="urn:microsoft.com/office/officeart/2005/8/layout/hProcess10"/>
    <dgm:cxn modelId="{8D382978-AF07-419D-A3D4-A224E11D7A15}" type="presParOf" srcId="{A32A3868-8391-4D18-84B2-BF7A1F3B9A1F}" destId="{65E933DD-92DA-49DD-B418-47DD006A8D33}" srcOrd="1" destOrd="0" presId="urn:microsoft.com/office/officeart/2005/8/layout/hProcess10"/>
    <dgm:cxn modelId="{1BD2E60E-9165-4EFB-A051-460749CC4B2A}" type="presParOf" srcId="{5D215BD6-A26A-4217-9608-ABB6C4FA0000}" destId="{63CD437A-9512-4640-944F-1BEEB66DA131}" srcOrd="3" destOrd="0" presId="urn:microsoft.com/office/officeart/2005/8/layout/hProcess10"/>
    <dgm:cxn modelId="{B4C86B46-2270-462C-9198-136EED66ACD7}" type="presParOf" srcId="{63CD437A-9512-4640-944F-1BEEB66DA131}" destId="{3EDDF1A0-B75E-4903-95F3-6721895CAD54}" srcOrd="0" destOrd="0" presId="urn:microsoft.com/office/officeart/2005/8/layout/hProcess10"/>
    <dgm:cxn modelId="{686BB661-1D6D-4B51-AC74-D82B708A504C}" type="presParOf" srcId="{5D215BD6-A26A-4217-9608-ABB6C4FA0000}" destId="{420E2944-3400-409A-9402-6B476BCCE251}" srcOrd="4" destOrd="0" presId="urn:microsoft.com/office/officeart/2005/8/layout/hProcess10"/>
    <dgm:cxn modelId="{E5582FB4-BFA9-460A-902F-AA9DD7D7047D}" type="presParOf" srcId="{420E2944-3400-409A-9402-6B476BCCE251}" destId="{58D98D05-8D26-4206-81FB-67C5578F9CEF}" srcOrd="0" destOrd="0" presId="urn:microsoft.com/office/officeart/2005/8/layout/hProcess10"/>
    <dgm:cxn modelId="{8D8299DD-1320-4666-A981-C9AF245CE25D}" type="presParOf" srcId="{420E2944-3400-409A-9402-6B476BCCE251}" destId="{00E16737-E802-4746-B9CB-3970DAEE83B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339D9-690A-4411-963A-BCB6690D68B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3AA7131-BD4C-48EC-ABFD-8D3DF544F1BC}">
      <dgm:prSet phldrT="[Tekst]"/>
      <dgm:spPr/>
      <dgm:t>
        <a:bodyPr/>
        <a:lstStyle/>
        <a:p>
          <a:r>
            <a:rPr lang="hr-HR" b="1" dirty="0"/>
            <a:t>1923.</a:t>
          </a:r>
          <a:r>
            <a:rPr lang="hr-HR" dirty="0"/>
            <a:t> godine u </a:t>
          </a:r>
          <a:r>
            <a:rPr lang="hr-HR" b="1" i="1" dirty="0"/>
            <a:t>Montrealu</a:t>
          </a:r>
          <a:r>
            <a:rPr lang="hr-HR" dirty="0"/>
            <a:t>, predstavljen je zahtjev za donošenje svjetskog sestrinskog etičkog kodeksa</a:t>
          </a:r>
        </a:p>
      </dgm:t>
    </dgm:pt>
    <dgm:pt modelId="{21C6362E-95D4-4714-A12A-7C7BD9F121D5}" type="parTrans" cxnId="{7B837D17-7251-45F3-8208-CDB6DF3A598B}">
      <dgm:prSet/>
      <dgm:spPr/>
      <dgm:t>
        <a:bodyPr/>
        <a:lstStyle/>
        <a:p>
          <a:endParaRPr lang="hr-HR"/>
        </a:p>
      </dgm:t>
    </dgm:pt>
    <dgm:pt modelId="{90E8D833-4EAE-4840-BF7B-BC27B65E1095}" type="sibTrans" cxnId="{7B837D17-7251-45F3-8208-CDB6DF3A598B}">
      <dgm:prSet/>
      <dgm:spPr/>
      <dgm:t>
        <a:bodyPr/>
        <a:lstStyle/>
        <a:p>
          <a:endParaRPr lang="hr-HR"/>
        </a:p>
      </dgm:t>
    </dgm:pt>
    <dgm:pt modelId="{DCEAB4B3-2D80-4059-9BFD-F13AB63D1037}">
      <dgm:prSet/>
      <dgm:spPr/>
      <dgm:t>
        <a:bodyPr/>
        <a:lstStyle/>
        <a:p>
          <a:r>
            <a:rPr lang="hr-HR" b="1" i="1" dirty="0"/>
            <a:t>PRVI</a:t>
          </a:r>
          <a:r>
            <a:rPr lang="hr-HR" dirty="0"/>
            <a:t> međunarodni sestrinski kodeks usvojen je </a:t>
          </a:r>
          <a:r>
            <a:rPr lang="hr-HR" b="1" dirty="0"/>
            <a:t>1953.</a:t>
          </a:r>
          <a:r>
            <a:rPr lang="hr-HR" dirty="0"/>
            <a:t> godine na kongresu </a:t>
          </a:r>
          <a:r>
            <a:rPr lang="hr-HR" dirty="0" err="1"/>
            <a:t>ICN.a</a:t>
          </a:r>
          <a:r>
            <a:rPr lang="hr-HR" dirty="0"/>
            <a:t> u Brazilu</a:t>
          </a:r>
        </a:p>
      </dgm:t>
    </dgm:pt>
    <dgm:pt modelId="{3C5293F8-BBDB-4085-A3A2-0C3A380DCF4B}" type="parTrans" cxnId="{15509E81-8418-436E-8FDF-1CD9202456F4}">
      <dgm:prSet/>
      <dgm:spPr/>
      <dgm:t>
        <a:bodyPr/>
        <a:lstStyle/>
        <a:p>
          <a:endParaRPr lang="hr-HR"/>
        </a:p>
      </dgm:t>
    </dgm:pt>
    <dgm:pt modelId="{03672F5B-AFF6-41BD-A0A6-76ED4DAA2EAC}" type="sibTrans" cxnId="{15509E81-8418-436E-8FDF-1CD9202456F4}">
      <dgm:prSet/>
      <dgm:spPr/>
      <dgm:t>
        <a:bodyPr/>
        <a:lstStyle/>
        <a:p>
          <a:endParaRPr lang="hr-HR"/>
        </a:p>
      </dgm:t>
    </dgm:pt>
    <dgm:pt modelId="{0F565845-9870-4289-8B5F-330764423DE1}">
      <dgm:prSet/>
      <dgm:spPr/>
      <dgm:t>
        <a:bodyPr/>
        <a:lstStyle/>
        <a:p>
          <a:r>
            <a:rPr lang="hr-HR" dirty="0"/>
            <a:t>1973.</a:t>
          </a:r>
          <a:r>
            <a:rPr lang="hr-HR" baseline="0" dirty="0"/>
            <a:t> dokument ICN-a postaje službeni pod nazivom </a:t>
          </a:r>
          <a:r>
            <a:rPr lang="hr-HR" b="1" baseline="0" dirty="0"/>
            <a:t>Kodeks etike medicinskih sestara</a:t>
          </a:r>
          <a:endParaRPr lang="hr-HR" b="1" dirty="0"/>
        </a:p>
      </dgm:t>
    </dgm:pt>
    <dgm:pt modelId="{4A7E2525-57B2-4D2C-8E1F-D3049E843C3C}" type="parTrans" cxnId="{BBF2D1FD-A301-414A-9940-B091F27862EE}">
      <dgm:prSet/>
      <dgm:spPr/>
      <dgm:t>
        <a:bodyPr/>
        <a:lstStyle/>
        <a:p>
          <a:endParaRPr lang="hr-HR"/>
        </a:p>
      </dgm:t>
    </dgm:pt>
    <dgm:pt modelId="{EF8EDFD1-973F-4FB4-BDAF-7773047B25BD}" type="sibTrans" cxnId="{BBF2D1FD-A301-414A-9940-B091F27862EE}">
      <dgm:prSet/>
      <dgm:spPr/>
      <dgm:t>
        <a:bodyPr/>
        <a:lstStyle/>
        <a:p>
          <a:endParaRPr lang="hr-HR"/>
        </a:p>
      </dgm:t>
    </dgm:pt>
    <dgm:pt modelId="{F53A3B97-149B-4F65-8FF3-D503A1B6F517}" type="pres">
      <dgm:prSet presAssocID="{AA2339D9-690A-4411-963A-BCB6690D68B9}" presName="Name0" presStyleCnt="0">
        <dgm:presLayoutVars>
          <dgm:chMax/>
          <dgm:chPref/>
          <dgm:dir/>
        </dgm:presLayoutVars>
      </dgm:prSet>
      <dgm:spPr/>
    </dgm:pt>
    <dgm:pt modelId="{26DF6EEE-7328-4345-B95C-67BD48B62ED0}" type="pres">
      <dgm:prSet presAssocID="{C3AA7131-BD4C-48EC-ABFD-8D3DF544F1BC}" presName="parenttextcomposite" presStyleCnt="0"/>
      <dgm:spPr/>
    </dgm:pt>
    <dgm:pt modelId="{A19CE322-6B6F-479F-95DC-A27AA30DAEE3}" type="pres">
      <dgm:prSet presAssocID="{C3AA7131-BD4C-48EC-ABFD-8D3DF544F1BC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DB5DFDA3-31F3-4724-963E-013EC4356AC6}" type="pres">
      <dgm:prSet presAssocID="{C3AA7131-BD4C-48EC-ABFD-8D3DF544F1BC}" presName="parallelogramComposite" presStyleCnt="0"/>
      <dgm:spPr/>
    </dgm:pt>
    <dgm:pt modelId="{000F4889-79C0-4E01-8B8C-03435FF42B20}" type="pres">
      <dgm:prSet presAssocID="{C3AA7131-BD4C-48EC-ABFD-8D3DF544F1BC}" presName="parallelogram1" presStyleLbl="alignNode1" presStyleIdx="0" presStyleCnt="21"/>
      <dgm:spPr/>
    </dgm:pt>
    <dgm:pt modelId="{43D4E4E4-BC02-4251-99BE-5A30D29A326A}" type="pres">
      <dgm:prSet presAssocID="{C3AA7131-BD4C-48EC-ABFD-8D3DF544F1BC}" presName="parallelogram2" presStyleLbl="alignNode1" presStyleIdx="1" presStyleCnt="21"/>
      <dgm:spPr/>
    </dgm:pt>
    <dgm:pt modelId="{08B312B3-4D4E-4A37-81C1-E7D9AAF51352}" type="pres">
      <dgm:prSet presAssocID="{C3AA7131-BD4C-48EC-ABFD-8D3DF544F1BC}" presName="parallelogram3" presStyleLbl="alignNode1" presStyleIdx="2" presStyleCnt="21"/>
      <dgm:spPr/>
    </dgm:pt>
    <dgm:pt modelId="{79F65FC0-8878-4134-8870-49207DE55B84}" type="pres">
      <dgm:prSet presAssocID="{C3AA7131-BD4C-48EC-ABFD-8D3DF544F1BC}" presName="parallelogram4" presStyleLbl="alignNode1" presStyleIdx="3" presStyleCnt="21"/>
      <dgm:spPr/>
    </dgm:pt>
    <dgm:pt modelId="{06436C15-A4D6-4112-887E-850554D20699}" type="pres">
      <dgm:prSet presAssocID="{C3AA7131-BD4C-48EC-ABFD-8D3DF544F1BC}" presName="parallelogram5" presStyleLbl="alignNode1" presStyleIdx="4" presStyleCnt="21"/>
      <dgm:spPr/>
    </dgm:pt>
    <dgm:pt modelId="{12D3AB5F-C1CD-4E4F-BE74-D8708C675ADB}" type="pres">
      <dgm:prSet presAssocID="{C3AA7131-BD4C-48EC-ABFD-8D3DF544F1BC}" presName="parallelogram6" presStyleLbl="alignNode1" presStyleIdx="5" presStyleCnt="21"/>
      <dgm:spPr/>
    </dgm:pt>
    <dgm:pt modelId="{2F77EDE0-63D5-4423-B098-4612F5E7910A}" type="pres">
      <dgm:prSet presAssocID="{C3AA7131-BD4C-48EC-ABFD-8D3DF544F1BC}" presName="parallelogram7" presStyleLbl="alignNode1" presStyleIdx="6" presStyleCnt="21"/>
      <dgm:spPr/>
    </dgm:pt>
    <dgm:pt modelId="{39A550FE-B45E-4A54-A0F6-6CA22D7D7D57}" type="pres">
      <dgm:prSet presAssocID="{90E8D833-4EAE-4840-BF7B-BC27B65E1095}" presName="sibTrans" presStyleCnt="0"/>
      <dgm:spPr/>
    </dgm:pt>
    <dgm:pt modelId="{0BF1E183-5C5D-419E-B7B1-60FE334BAF01}" type="pres">
      <dgm:prSet presAssocID="{DCEAB4B3-2D80-4059-9BFD-F13AB63D1037}" presName="parenttextcomposite" presStyleCnt="0"/>
      <dgm:spPr/>
    </dgm:pt>
    <dgm:pt modelId="{C2179959-AD2D-4E4C-931F-E624C3DC2964}" type="pres">
      <dgm:prSet presAssocID="{DCEAB4B3-2D80-4059-9BFD-F13AB63D1037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9B0BB8BF-7E86-468D-8B69-0DB4D72B03E8}" type="pres">
      <dgm:prSet presAssocID="{DCEAB4B3-2D80-4059-9BFD-F13AB63D1037}" presName="parallelogramComposite" presStyleCnt="0"/>
      <dgm:spPr/>
    </dgm:pt>
    <dgm:pt modelId="{E5E75605-2C23-4635-9133-4F034DA3F518}" type="pres">
      <dgm:prSet presAssocID="{DCEAB4B3-2D80-4059-9BFD-F13AB63D1037}" presName="parallelogram1" presStyleLbl="alignNode1" presStyleIdx="7" presStyleCnt="21"/>
      <dgm:spPr/>
    </dgm:pt>
    <dgm:pt modelId="{C89891BB-6D34-4CEE-8C24-769326BE6AC0}" type="pres">
      <dgm:prSet presAssocID="{DCEAB4B3-2D80-4059-9BFD-F13AB63D1037}" presName="parallelogram2" presStyleLbl="alignNode1" presStyleIdx="8" presStyleCnt="21"/>
      <dgm:spPr/>
    </dgm:pt>
    <dgm:pt modelId="{CBE12740-BC3B-433B-B7E0-00600D6367EC}" type="pres">
      <dgm:prSet presAssocID="{DCEAB4B3-2D80-4059-9BFD-F13AB63D1037}" presName="parallelogram3" presStyleLbl="alignNode1" presStyleIdx="9" presStyleCnt="21"/>
      <dgm:spPr/>
    </dgm:pt>
    <dgm:pt modelId="{8F3EA5E8-053B-4BDA-AD24-8F119291115B}" type="pres">
      <dgm:prSet presAssocID="{DCEAB4B3-2D80-4059-9BFD-F13AB63D1037}" presName="parallelogram4" presStyleLbl="alignNode1" presStyleIdx="10" presStyleCnt="21"/>
      <dgm:spPr/>
    </dgm:pt>
    <dgm:pt modelId="{6B5F67B5-72BC-4649-BBBC-5C254F879258}" type="pres">
      <dgm:prSet presAssocID="{DCEAB4B3-2D80-4059-9BFD-F13AB63D1037}" presName="parallelogram5" presStyleLbl="alignNode1" presStyleIdx="11" presStyleCnt="21"/>
      <dgm:spPr/>
    </dgm:pt>
    <dgm:pt modelId="{9991A42C-CDFF-4DE3-BFAB-8F59D1CDF07F}" type="pres">
      <dgm:prSet presAssocID="{DCEAB4B3-2D80-4059-9BFD-F13AB63D1037}" presName="parallelogram6" presStyleLbl="alignNode1" presStyleIdx="12" presStyleCnt="21"/>
      <dgm:spPr/>
    </dgm:pt>
    <dgm:pt modelId="{AF1DB498-F38A-488A-9D20-AD363064E9B9}" type="pres">
      <dgm:prSet presAssocID="{DCEAB4B3-2D80-4059-9BFD-F13AB63D1037}" presName="parallelogram7" presStyleLbl="alignNode1" presStyleIdx="13" presStyleCnt="21"/>
      <dgm:spPr/>
    </dgm:pt>
    <dgm:pt modelId="{CF493E57-6EBC-46BC-92AA-A41A585AB31C}" type="pres">
      <dgm:prSet presAssocID="{03672F5B-AFF6-41BD-A0A6-76ED4DAA2EAC}" presName="sibTrans" presStyleCnt="0"/>
      <dgm:spPr/>
    </dgm:pt>
    <dgm:pt modelId="{7DDD975B-3B7C-40B8-BEC6-1AB33031BA1A}" type="pres">
      <dgm:prSet presAssocID="{0F565845-9870-4289-8B5F-330764423DE1}" presName="parenttextcomposite" presStyleCnt="0"/>
      <dgm:spPr/>
    </dgm:pt>
    <dgm:pt modelId="{1F8A6700-F53A-4FED-A437-CFA4B53A9FCB}" type="pres">
      <dgm:prSet presAssocID="{0F565845-9870-4289-8B5F-330764423DE1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2449C9AE-6379-43F2-96FD-D9199CBCC57C}" type="pres">
      <dgm:prSet presAssocID="{0F565845-9870-4289-8B5F-330764423DE1}" presName="parallelogramComposite" presStyleCnt="0"/>
      <dgm:spPr/>
    </dgm:pt>
    <dgm:pt modelId="{840140E5-8D83-4D1A-8E50-5375EB7ED674}" type="pres">
      <dgm:prSet presAssocID="{0F565845-9870-4289-8B5F-330764423DE1}" presName="parallelogram1" presStyleLbl="alignNode1" presStyleIdx="14" presStyleCnt="21"/>
      <dgm:spPr/>
    </dgm:pt>
    <dgm:pt modelId="{17E36898-B57E-4BCA-890C-1EC5F1289EC4}" type="pres">
      <dgm:prSet presAssocID="{0F565845-9870-4289-8B5F-330764423DE1}" presName="parallelogram2" presStyleLbl="alignNode1" presStyleIdx="15" presStyleCnt="21"/>
      <dgm:spPr/>
    </dgm:pt>
    <dgm:pt modelId="{1039D761-7218-4D32-8819-9AE89089AE4E}" type="pres">
      <dgm:prSet presAssocID="{0F565845-9870-4289-8B5F-330764423DE1}" presName="parallelogram3" presStyleLbl="alignNode1" presStyleIdx="16" presStyleCnt="21"/>
      <dgm:spPr/>
    </dgm:pt>
    <dgm:pt modelId="{2DA266A4-3520-40C7-BAEC-8250102ED9B5}" type="pres">
      <dgm:prSet presAssocID="{0F565845-9870-4289-8B5F-330764423DE1}" presName="parallelogram4" presStyleLbl="alignNode1" presStyleIdx="17" presStyleCnt="21"/>
      <dgm:spPr/>
    </dgm:pt>
    <dgm:pt modelId="{F319D44D-09C6-4BD4-AE3F-380573EF03D8}" type="pres">
      <dgm:prSet presAssocID="{0F565845-9870-4289-8B5F-330764423DE1}" presName="parallelogram5" presStyleLbl="alignNode1" presStyleIdx="18" presStyleCnt="21"/>
      <dgm:spPr/>
    </dgm:pt>
    <dgm:pt modelId="{022AD0D7-BA2B-494E-9652-05EA4FA32BE2}" type="pres">
      <dgm:prSet presAssocID="{0F565845-9870-4289-8B5F-330764423DE1}" presName="parallelogram6" presStyleLbl="alignNode1" presStyleIdx="19" presStyleCnt="21"/>
      <dgm:spPr/>
    </dgm:pt>
    <dgm:pt modelId="{937A68C5-0671-4B2E-A329-AFDBAB6724FC}" type="pres">
      <dgm:prSet presAssocID="{0F565845-9870-4289-8B5F-330764423DE1}" presName="parallelogram7" presStyleLbl="alignNode1" presStyleIdx="20" presStyleCnt="21"/>
      <dgm:spPr/>
    </dgm:pt>
  </dgm:ptLst>
  <dgm:cxnLst>
    <dgm:cxn modelId="{7B837D17-7251-45F3-8208-CDB6DF3A598B}" srcId="{AA2339D9-690A-4411-963A-BCB6690D68B9}" destId="{C3AA7131-BD4C-48EC-ABFD-8D3DF544F1BC}" srcOrd="0" destOrd="0" parTransId="{21C6362E-95D4-4714-A12A-7C7BD9F121D5}" sibTransId="{90E8D833-4EAE-4840-BF7B-BC27B65E1095}"/>
    <dgm:cxn modelId="{D3522730-A63C-435D-8366-2335CAD1D98B}" type="presOf" srcId="{DCEAB4B3-2D80-4059-9BFD-F13AB63D1037}" destId="{C2179959-AD2D-4E4C-931F-E624C3DC2964}" srcOrd="0" destOrd="0" presId="urn:microsoft.com/office/officeart/2008/layout/VerticalAccentList"/>
    <dgm:cxn modelId="{37DBAA42-EC86-4B36-9550-2915085B64D7}" type="presOf" srcId="{0F565845-9870-4289-8B5F-330764423DE1}" destId="{1F8A6700-F53A-4FED-A437-CFA4B53A9FCB}" srcOrd="0" destOrd="0" presId="urn:microsoft.com/office/officeart/2008/layout/VerticalAccentList"/>
    <dgm:cxn modelId="{F9EF5548-AB4D-4F89-8499-922A05F74747}" type="presOf" srcId="{C3AA7131-BD4C-48EC-ABFD-8D3DF544F1BC}" destId="{A19CE322-6B6F-479F-95DC-A27AA30DAEE3}" srcOrd="0" destOrd="0" presId="urn:microsoft.com/office/officeart/2008/layout/VerticalAccentList"/>
    <dgm:cxn modelId="{FDB68174-91CB-43E9-951D-60558BD123D1}" type="presOf" srcId="{AA2339D9-690A-4411-963A-BCB6690D68B9}" destId="{F53A3B97-149B-4F65-8FF3-D503A1B6F517}" srcOrd="0" destOrd="0" presId="urn:microsoft.com/office/officeart/2008/layout/VerticalAccentList"/>
    <dgm:cxn modelId="{15509E81-8418-436E-8FDF-1CD9202456F4}" srcId="{AA2339D9-690A-4411-963A-BCB6690D68B9}" destId="{DCEAB4B3-2D80-4059-9BFD-F13AB63D1037}" srcOrd="1" destOrd="0" parTransId="{3C5293F8-BBDB-4085-A3A2-0C3A380DCF4B}" sibTransId="{03672F5B-AFF6-41BD-A0A6-76ED4DAA2EAC}"/>
    <dgm:cxn modelId="{BBF2D1FD-A301-414A-9940-B091F27862EE}" srcId="{AA2339D9-690A-4411-963A-BCB6690D68B9}" destId="{0F565845-9870-4289-8B5F-330764423DE1}" srcOrd="2" destOrd="0" parTransId="{4A7E2525-57B2-4D2C-8E1F-D3049E843C3C}" sibTransId="{EF8EDFD1-973F-4FB4-BDAF-7773047B25BD}"/>
    <dgm:cxn modelId="{A9068B63-23D8-4DFD-BE33-576BE2139DD6}" type="presParOf" srcId="{F53A3B97-149B-4F65-8FF3-D503A1B6F517}" destId="{26DF6EEE-7328-4345-B95C-67BD48B62ED0}" srcOrd="0" destOrd="0" presId="urn:microsoft.com/office/officeart/2008/layout/VerticalAccentList"/>
    <dgm:cxn modelId="{E93A9CB7-13E2-443A-A879-9062E05E2869}" type="presParOf" srcId="{26DF6EEE-7328-4345-B95C-67BD48B62ED0}" destId="{A19CE322-6B6F-479F-95DC-A27AA30DAEE3}" srcOrd="0" destOrd="0" presId="urn:microsoft.com/office/officeart/2008/layout/VerticalAccentList"/>
    <dgm:cxn modelId="{15B0B410-0F29-4971-ABD1-80330C49670C}" type="presParOf" srcId="{F53A3B97-149B-4F65-8FF3-D503A1B6F517}" destId="{DB5DFDA3-31F3-4724-963E-013EC4356AC6}" srcOrd="1" destOrd="0" presId="urn:microsoft.com/office/officeart/2008/layout/VerticalAccentList"/>
    <dgm:cxn modelId="{3B1AADC1-7B0B-4745-AE0C-57D19C346179}" type="presParOf" srcId="{DB5DFDA3-31F3-4724-963E-013EC4356AC6}" destId="{000F4889-79C0-4E01-8B8C-03435FF42B20}" srcOrd="0" destOrd="0" presId="urn:microsoft.com/office/officeart/2008/layout/VerticalAccentList"/>
    <dgm:cxn modelId="{9E437ABD-6940-44BB-8555-D2753625EE83}" type="presParOf" srcId="{DB5DFDA3-31F3-4724-963E-013EC4356AC6}" destId="{43D4E4E4-BC02-4251-99BE-5A30D29A326A}" srcOrd="1" destOrd="0" presId="urn:microsoft.com/office/officeart/2008/layout/VerticalAccentList"/>
    <dgm:cxn modelId="{CC503F57-7425-4E6E-A9D4-860802C0E94C}" type="presParOf" srcId="{DB5DFDA3-31F3-4724-963E-013EC4356AC6}" destId="{08B312B3-4D4E-4A37-81C1-E7D9AAF51352}" srcOrd="2" destOrd="0" presId="urn:microsoft.com/office/officeart/2008/layout/VerticalAccentList"/>
    <dgm:cxn modelId="{74CDE732-5789-4542-889B-375DBB1C8785}" type="presParOf" srcId="{DB5DFDA3-31F3-4724-963E-013EC4356AC6}" destId="{79F65FC0-8878-4134-8870-49207DE55B84}" srcOrd="3" destOrd="0" presId="urn:microsoft.com/office/officeart/2008/layout/VerticalAccentList"/>
    <dgm:cxn modelId="{BE1D8F13-F7B4-477A-A446-5EC33407A654}" type="presParOf" srcId="{DB5DFDA3-31F3-4724-963E-013EC4356AC6}" destId="{06436C15-A4D6-4112-887E-850554D20699}" srcOrd="4" destOrd="0" presId="urn:microsoft.com/office/officeart/2008/layout/VerticalAccentList"/>
    <dgm:cxn modelId="{7C122218-AE70-4004-A18B-3C9DB3AFABE5}" type="presParOf" srcId="{DB5DFDA3-31F3-4724-963E-013EC4356AC6}" destId="{12D3AB5F-C1CD-4E4F-BE74-D8708C675ADB}" srcOrd="5" destOrd="0" presId="urn:microsoft.com/office/officeart/2008/layout/VerticalAccentList"/>
    <dgm:cxn modelId="{7C050100-C2AA-438E-8C64-48FAF2EB0360}" type="presParOf" srcId="{DB5DFDA3-31F3-4724-963E-013EC4356AC6}" destId="{2F77EDE0-63D5-4423-B098-4612F5E7910A}" srcOrd="6" destOrd="0" presId="urn:microsoft.com/office/officeart/2008/layout/VerticalAccentList"/>
    <dgm:cxn modelId="{5D62919B-B11D-43B5-84FB-7C3B8B968781}" type="presParOf" srcId="{F53A3B97-149B-4F65-8FF3-D503A1B6F517}" destId="{39A550FE-B45E-4A54-A0F6-6CA22D7D7D57}" srcOrd="2" destOrd="0" presId="urn:microsoft.com/office/officeart/2008/layout/VerticalAccentList"/>
    <dgm:cxn modelId="{EC6C5EA2-C2D4-4406-9DA4-947CA167D9B5}" type="presParOf" srcId="{F53A3B97-149B-4F65-8FF3-D503A1B6F517}" destId="{0BF1E183-5C5D-419E-B7B1-60FE334BAF01}" srcOrd="3" destOrd="0" presId="urn:microsoft.com/office/officeart/2008/layout/VerticalAccentList"/>
    <dgm:cxn modelId="{7B82BE47-28C1-4F11-8008-26192EAC37AB}" type="presParOf" srcId="{0BF1E183-5C5D-419E-B7B1-60FE334BAF01}" destId="{C2179959-AD2D-4E4C-931F-E624C3DC2964}" srcOrd="0" destOrd="0" presId="urn:microsoft.com/office/officeart/2008/layout/VerticalAccentList"/>
    <dgm:cxn modelId="{4237F7FC-45BC-48D4-BECB-4F922072F1B5}" type="presParOf" srcId="{F53A3B97-149B-4F65-8FF3-D503A1B6F517}" destId="{9B0BB8BF-7E86-468D-8B69-0DB4D72B03E8}" srcOrd="4" destOrd="0" presId="urn:microsoft.com/office/officeart/2008/layout/VerticalAccentList"/>
    <dgm:cxn modelId="{FB079E1B-85FF-4C6E-8BD8-BCFFFECADC38}" type="presParOf" srcId="{9B0BB8BF-7E86-468D-8B69-0DB4D72B03E8}" destId="{E5E75605-2C23-4635-9133-4F034DA3F518}" srcOrd="0" destOrd="0" presId="urn:microsoft.com/office/officeart/2008/layout/VerticalAccentList"/>
    <dgm:cxn modelId="{0B2971C4-A5EC-4387-A228-9DFF267E294D}" type="presParOf" srcId="{9B0BB8BF-7E86-468D-8B69-0DB4D72B03E8}" destId="{C89891BB-6D34-4CEE-8C24-769326BE6AC0}" srcOrd="1" destOrd="0" presId="urn:microsoft.com/office/officeart/2008/layout/VerticalAccentList"/>
    <dgm:cxn modelId="{540D0C3A-B78E-438F-B2B9-A5DE155D1600}" type="presParOf" srcId="{9B0BB8BF-7E86-468D-8B69-0DB4D72B03E8}" destId="{CBE12740-BC3B-433B-B7E0-00600D6367EC}" srcOrd="2" destOrd="0" presId="urn:microsoft.com/office/officeart/2008/layout/VerticalAccentList"/>
    <dgm:cxn modelId="{03ED17DB-F09C-467A-A8FA-8C8C974FA5F4}" type="presParOf" srcId="{9B0BB8BF-7E86-468D-8B69-0DB4D72B03E8}" destId="{8F3EA5E8-053B-4BDA-AD24-8F119291115B}" srcOrd="3" destOrd="0" presId="urn:microsoft.com/office/officeart/2008/layout/VerticalAccentList"/>
    <dgm:cxn modelId="{AE266ED5-9A7F-42D4-B3C7-9CC31899D49D}" type="presParOf" srcId="{9B0BB8BF-7E86-468D-8B69-0DB4D72B03E8}" destId="{6B5F67B5-72BC-4649-BBBC-5C254F879258}" srcOrd="4" destOrd="0" presId="urn:microsoft.com/office/officeart/2008/layout/VerticalAccentList"/>
    <dgm:cxn modelId="{7EC0DF9A-2841-4DDD-8557-EE325C2124DB}" type="presParOf" srcId="{9B0BB8BF-7E86-468D-8B69-0DB4D72B03E8}" destId="{9991A42C-CDFF-4DE3-BFAB-8F59D1CDF07F}" srcOrd="5" destOrd="0" presId="urn:microsoft.com/office/officeart/2008/layout/VerticalAccentList"/>
    <dgm:cxn modelId="{210BB0D3-CEF5-402C-A235-0324197CAD58}" type="presParOf" srcId="{9B0BB8BF-7E86-468D-8B69-0DB4D72B03E8}" destId="{AF1DB498-F38A-488A-9D20-AD363064E9B9}" srcOrd="6" destOrd="0" presId="urn:microsoft.com/office/officeart/2008/layout/VerticalAccentList"/>
    <dgm:cxn modelId="{4E0735A7-7801-44DD-8011-4F8D173495D2}" type="presParOf" srcId="{F53A3B97-149B-4F65-8FF3-D503A1B6F517}" destId="{CF493E57-6EBC-46BC-92AA-A41A585AB31C}" srcOrd="5" destOrd="0" presId="urn:microsoft.com/office/officeart/2008/layout/VerticalAccentList"/>
    <dgm:cxn modelId="{323F91B9-9808-4097-AA8F-D3F46142F8EB}" type="presParOf" srcId="{F53A3B97-149B-4F65-8FF3-D503A1B6F517}" destId="{7DDD975B-3B7C-40B8-BEC6-1AB33031BA1A}" srcOrd="6" destOrd="0" presId="urn:microsoft.com/office/officeart/2008/layout/VerticalAccentList"/>
    <dgm:cxn modelId="{ED20A034-9FA8-4F2E-91EC-E4DF4E5AE9FA}" type="presParOf" srcId="{7DDD975B-3B7C-40B8-BEC6-1AB33031BA1A}" destId="{1F8A6700-F53A-4FED-A437-CFA4B53A9FCB}" srcOrd="0" destOrd="0" presId="urn:microsoft.com/office/officeart/2008/layout/VerticalAccentList"/>
    <dgm:cxn modelId="{DA9B521D-D26C-414A-8D7F-C8A51D123C7C}" type="presParOf" srcId="{F53A3B97-149B-4F65-8FF3-D503A1B6F517}" destId="{2449C9AE-6379-43F2-96FD-D9199CBCC57C}" srcOrd="7" destOrd="0" presId="urn:microsoft.com/office/officeart/2008/layout/VerticalAccentList"/>
    <dgm:cxn modelId="{5C83E03C-A22D-4134-8663-AAFC70EFAE54}" type="presParOf" srcId="{2449C9AE-6379-43F2-96FD-D9199CBCC57C}" destId="{840140E5-8D83-4D1A-8E50-5375EB7ED674}" srcOrd="0" destOrd="0" presId="urn:microsoft.com/office/officeart/2008/layout/VerticalAccentList"/>
    <dgm:cxn modelId="{88C4BDC9-9E30-484C-8657-D00256DA3EF1}" type="presParOf" srcId="{2449C9AE-6379-43F2-96FD-D9199CBCC57C}" destId="{17E36898-B57E-4BCA-890C-1EC5F1289EC4}" srcOrd="1" destOrd="0" presId="urn:microsoft.com/office/officeart/2008/layout/VerticalAccentList"/>
    <dgm:cxn modelId="{FC400DC4-AC15-4AF8-A84A-CA03DC223D8C}" type="presParOf" srcId="{2449C9AE-6379-43F2-96FD-D9199CBCC57C}" destId="{1039D761-7218-4D32-8819-9AE89089AE4E}" srcOrd="2" destOrd="0" presId="urn:microsoft.com/office/officeart/2008/layout/VerticalAccentList"/>
    <dgm:cxn modelId="{94FA3EF7-2671-45FA-BE6C-BC218500CAAA}" type="presParOf" srcId="{2449C9AE-6379-43F2-96FD-D9199CBCC57C}" destId="{2DA266A4-3520-40C7-BAEC-8250102ED9B5}" srcOrd="3" destOrd="0" presId="urn:microsoft.com/office/officeart/2008/layout/VerticalAccentList"/>
    <dgm:cxn modelId="{C894FA3D-0DDC-4E22-80BA-22E2239B81F7}" type="presParOf" srcId="{2449C9AE-6379-43F2-96FD-D9199CBCC57C}" destId="{F319D44D-09C6-4BD4-AE3F-380573EF03D8}" srcOrd="4" destOrd="0" presId="urn:microsoft.com/office/officeart/2008/layout/VerticalAccentList"/>
    <dgm:cxn modelId="{6218B0E6-CACA-4430-9A71-73F66A8D1515}" type="presParOf" srcId="{2449C9AE-6379-43F2-96FD-D9199CBCC57C}" destId="{022AD0D7-BA2B-494E-9652-05EA4FA32BE2}" srcOrd="5" destOrd="0" presId="urn:microsoft.com/office/officeart/2008/layout/VerticalAccentList"/>
    <dgm:cxn modelId="{2EC1E644-01AD-410C-98BD-843AD9119D6B}" type="presParOf" srcId="{2449C9AE-6379-43F2-96FD-D9199CBCC57C}" destId="{937A68C5-0671-4B2E-A329-AFDBAB6724F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C19CED-31C1-4A80-89CB-486189658E0B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6CE77FE8-7E5B-4518-9949-1DBCC4D0684C}">
      <dgm:prSet phldrT="[Tekst]" phldr="1"/>
      <dgm:spPr/>
      <dgm:t>
        <a:bodyPr/>
        <a:lstStyle/>
        <a:p>
          <a:endParaRPr lang="hr-HR"/>
        </a:p>
      </dgm:t>
    </dgm:pt>
    <dgm:pt modelId="{98A4206A-0A2F-4FD4-9B29-19F2A53C7027}" type="parTrans" cxnId="{878CA035-6BDF-4972-A4B8-FB5BDC195EE5}">
      <dgm:prSet/>
      <dgm:spPr/>
      <dgm:t>
        <a:bodyPr/>
        <a:lstStyle/>
        <a:p>
          <a:endParaRPr lang="hr-HR"/>
        </a:p>
      </dgm:t>
    </dgm:pt>
    <dgm:pt modelId="{537F27E5-5F9D-480A-B29B-20BD680EFEF9}" type="sibTrans" cxnId="{878CA035-6BDF-4972-A4B8-FB5BDC195EE5}">
      <dgm:prSet/>
      <dgm:spPr/>
      <dgm:t>
        <a:bodyPr/>
        <a:lstStyle/>
        <a:p>
          <a:endParaRPr lang="hr-HR"/>
        </a:p>
      </dgm:t>
    </dgm:pt>
    <dgm:pt modelId="{3083DB18-F751-4287-9471-5362D778B4D0}">
      <dgm:prSet phldrT="[Tekst]" phldr="1"/>
      <dgm:spPr/>
      <dgm:t>
        <a:bodyPr/>
        <a:lstStyle/>
        <a:p>
          <a:endParaRPr lang="hr-HR"/>
        </a:p>
      </dgm:t>
    </dgm:pt>
    <dgm:pt modelId="{F4458B54-26CB-4BC3-A7D8-53084B1D6A64}" type="parTrans" cxnId="{9928F695-603B-40C2-B781-3232D99ACEBB}">
      <dgm:prSet/>
      <dgm:spPr/>
      <dgm:t>
        <a:bodyPr/>
        <a:lstStyle/>
        <a:p>
          <a:endParaRPr lang="hr-HR"/>
        </a:p>
      </dgm:t>
    </dgm:pt>
    <dgm:pt modelId="{C18E0C8D-64FE-40EA-BC93-FA9902E1CC27}" type="sibTrans" cxnId="{9928F695-603B-40C2-B781-3232D99ACEBB}">
      <dgm:prSet/>
      <dgm:spPr/>
      <dgm:t>
        <a:bodyPr/>
        <a:lstStyle/>
        <a:p>
          <a:endParaRPr lang="hr-HR"/>
        </a:p>
      </dgm:t>
    </dgm:pt>
    <dgm:pt modelId="{F380D91B-0274-4139-9674-609F315A37DF}">
      <dgm:prSet/>
      <dgm:spPr/>
      <dgm:t>
        <a:bodyPr/>
        <a:lstStyle/>
        <a:p>
          <a:r>
            <a:rPr lang="hr-HR"/>
            <a:t>preporučuje se da se medicinska sestra učlani u Komoru</a:t>
          </a:r>
          <a:endParaRPr lang="hr-HR" dirty="0"/>
        </a:p>
      </dgm:t>
    </dgm:pt>
    <dgm:pt modelId="{A873C44B-939C-4DDE-8DCF-EA94DD44EA2E}" type="parTrans" cxnId="{3C9DBF6F-7D48-4294-9B62-5A830C785E9E}">
      <dgm:prSet/>
      <dgm:spPr/>
      <dgm:t>
        <a:bodyPr/>
        <a:lstStyle/>
        <a:p>
          <a:endParaRPr lang="hr-HR"/>
        </a:p>
      </dgm:t>
    </dgm:pt>
    <dgm:pt modelId="{1D7F379A-9789-4829-A1BC-5BD8EF442737}" type="sibTrans" cxnId="{3C9DBF6F-7D48-4294-9B62-5A830C785E9E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hr-HR"/>
        </a:p>
      </dgm:t>
    </dgm:pt>
    <dgm:pt modelId="{68924669-CBBB-4098-BF25-5422409A7E29}">
      <dgm:prSet/>
      <dgm:spPr/>
      <dgm:t>
        <a:bodyPr/>
        <a:lstStyle/>
        <a:p>
          <a:r>
            <a:rPr lang="hr-HR"/>
            <a:t>-poštivanje bolesnika kao ljudskog bića, njegov fizički i moralni integritet, osobnost i privatnost, svjetonazor, moralna i vjerska uvjerenja, pristanak na liječenje, čuvanje tajne</a:t>
          </a:r>
          <a:endParaRPr lang="hr-HR" dirty="0"/>
        </a:p>
      </dgm:t>
    </dgm:pt>
    <dgm:pt modelId="{B5D6CDAD-3A1F-4528-9A0C-EE6376DE8FF7}" type="parTrans" cxnId="{2863A47D-3DD2-499F-97C5-EB902F28D164}">
      <dgm:prSet/>
      <dgm:spPr/>
      <dgm:t>
        <a:bodyPr/>
        <a:lstStyle/>
        <a:p>
          <a:endParaRPr lang="hr-HR"/>
        </a:p>
      </dgm:t>
    </dgm:pt>
    <dgm:pt modelId="{7F2B3989-3579-4D75-9770-F3DDE65F6C9F}" type="sibTrans" cxnId="{2863A47D-3DD2-499F-97C5-EB902F28D164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hr-HR"/>
        </a:p>
      </dgm:t>
    </dgm:pt>
    <dgm:pt modelId="{C134D755-3AEA-45BD-95A2-3243558AFC2B}">
      <dgm:prSet/>
      <dgm:spPr/>
      <dgm:t>
        <a:bodyPr/>
        <a:lstStyle/>
        <a:p>
          <a:r>
            <a:rPr lang="hr-HR"/>
            <a:t>-načelo osobne odgovornosti</a:t>
          </a:r>
          <a:endParaRPr lang="hr-HR" dirty="0"/>
        </a:p>
      </dgm:t>
    </dgm:pt>
    <dgm:pt modelId="{8FE215D7-9EC6-4586-B057-62BFA33E24BE}" type="parTrans" cxnId="{27751C0D-6173-4454-A403-4AFFA3182187}">
      <dgm:prSet/>
      <dgm:spPr/>
      <dgm:t>
        <a:bodyPr/>
        <a:lstStyle/>
        <a:p>
          <a:endParaRPr lang="hr-HR"/>
        </a:p>
      </dgm:t>
    </dgm:pt>
    <dgm:pt modelId="{B6DE26FB-0D72-4622-A9A1-C158634B8AB0}" type="sibTrans" cxnId="{27751C0D-6173-4454-A403-4AFFA3182187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hr-HR"/>
        </a:p>
      </dgm:t>
    </dgm:pt>
    <dgm:pt modelId="{806549D3-F1F3-4F16-A70A-31AFE8FCA422}">
      <dgm:prSet/>
      <dgm:spPr/>
      <dgm:t>
        <a:bodyPr/>
        <a:lstStyle/>
        <a:p>
          <a:r>
            <a:rPr lang="hr-HR"/>
            <a:t>-načelo skrbi za bolesnika, zaštita zdravlja i svođenje rizika na minimum</a:t>
          </a:r>
          <a:endParaRPr lang="hr-HR" dirty="0"/>
        </a:p>
      </dgm:t>
    </dgm:pt>
    <dgm:pt modelId="{B9870B59-20F2-4985-A681-4B0F00249A47}" type="parTrans" cxnId="{5BF26079-91B9-4049-BDFC-4C1190539AC5}">
      <dgm:prSet/>
      <dgm:spPr/>
      <dgm:t>
        <a:bodyPr/>
        <a:lstStyle/>
        <a:p>
          <a:endParaRPr lang="hr-HR"/>
        </a:p>
      </dgm:t>
    </dgm:pt>
    <dgm:pt modelId="{70F1C60C-22A0-4B1B-9E17-E33110A544A4}" type="sibTrans" cxnId="{5BF26079-91B9-4049-BDFC-4C1190539AC5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hr-HR"/>
        </a:p>
      </dgm:t>
    </dgm:pt>
    <dgm:pt modelId="{2A856218-E4AC-4B02-8265-D367B17BE534}">
      <dgm:prSet/>
      <dgm:spPr/>
      <dgm:t>
        <a:bodyPr/>
        <a:lstStyle/>
        <a:p>
          <a:r>
            <a:rPr lang="hr-HR"/>
            <a:t>-održavanje i povećavanje ugleda profesije</a:t>
          </a:r>
          <a:endParaRPr lang="hr-HR" dirty="0"/>
        </a:p>
      </dgm:t>
    </dgm:pt>
    <dgm:pt modelId="{F683C5D3-769A-4168-9C50-21A9892D02AC}" type="parTrans" cxnId="{AA743691-963B-451D-B2E5-1B1378DD89FD}">
      <dgm:prSet/>
      <dgm:spPr/>
      <dgm:t>
        <a:bodyPr/>
        <a:lstStyle/>
        <a:p>
          <a:endParaRPr lang="hr-HR"/>
        </a:p>
      </dgm:t>
    </dgm:pt>
    <dgm:pt modelId="{33932EAA-E6F2-45F0-8775-D7A5576AA3D7}" type="sibTrans" cxnId="{AA743691-963B-451D-B2E5-1B1378DD89FD}">
      <dgm:prSet/>
      <dgm:spPr/>
      <dgm:t>
        <a:bodyPr/>
        <a:lstStyle/>
        <a:p>
          <a:endParaRPr lang="hr-HR"/>
        </a:p>
      </dgm:t>
    </dgm:pt>
    <dgm:pt modelId="{D4AE9130-96E2-40CB-86DB-5CBCEC7E4AF3}">
      <dgm:prSet/>
      <dgm:spPr/>
      <dgm:t>
        <a:bodyPr/>
        <a:lstStyle/>
        <a:p>
          <a:endParaRPr lang="hr-HR"/>
        </a:p>
      </dgm:t>
    </dgm:pt>
    <dgm:pt modelId="{F2C0AA21-EDD1-4EAB-9D97-44F48A685EEC}" type="parTrans" cxnId="{796F2794-B54F-4D76-AC9F-004E7CB294FF}">
      <dgm:prSet/>
      <dgm:spPr/>
      <dgm:t>
        <a:bodyPr/>
        <a:lstStyle/>
        <a:p>
          <a:endParaRPr lang="hr-HR"/>
        </a:p>
      </dgm:t>
    </dgm:pt>
    <dgm:pt modelId="{D5FE0B44-16CF-4860-B50A-33A0F1F27432}" type="sibTrans" cxnId="{796F2794-B54F-4D76-AC9F-004E7CB294FF}">
      <dgm:prSet/>
      <dgm:spPr/>
      <dgm:t>
        <a:bodyPr/>
        <a:lstStyle/>
        <a:p>
          <a:endParaRPr lang="hr-HR"/>
        </a:p>
      </dgm:t>
    </dgm:pt>
    <dgm:pt modelId="{E88805F4-08BD-4AC7-A7B0-947674AF1D2B}" type="pres">
      <dgm:prSet presAssocID="{7FC19CED-31C1-4A80-89CB-486189658E0B}" presName="outerComposite" presStyleCnt="0">
        <dgm:presLayoutVars>
          <dgm:chMax val="5"/>
          <dgm:dir/>
          <dgm:resizeHandles val="exact"/>
        </dgm:presLayoutVars>
      </dgm:prSet>
      <dgm:spPr/>
    </dgm:pt>
    <dgm:pt modelId="{63E7B6E9-3EDD-49F9-AE91-1030910851D6}" type="pres">
      <dgm:prSet presAssocID="{7FC19CED-31C1-4A80-89CB-486189658E0B}" presName="dummyMaxCanvas" presStyleCnt="0">
        <dgm:presLayoutVars/>
      </dgm:prSet>
      <dgm:spPr/>
    </dgm:pt>
    <dgm:pt modelId="{32E251A4-C679-4D35-9701-93D0CC8FAF75}" type="pres">
      <dgm:prSet presAssocID="{7FC19CED-31C1-4A80-89CB-486189658E0B}" presName="FiveNodes_1" presStyleLbl="node1" presStyleIdx="0" presStyleCnt="5">
        <dgm:presLayoutVars>
          <dgm:bulletEnabled val="1"/>
        </dgm:presLayoutVars>
      </dgm:prSet>
      <dgm:spPr/>
    </dgm:pt>
    <dgm:pt modelId="{7EB46A2B-3B2E-47E5-9A7D-B49EA7E75DA0}" type="pres">
      <dgm:prSet presAssocID="{7FC19CED-31C1-4A80-89CB-486189658E0B}" presName="FiveNodes_2" presStyleLbl="node1" presStyleIdx="1" presStyleCnt="5">
        <dgm:presLayoutVars>
          <dgm:bulletEnabled val="1"/>
        </dgm:presLayoutVars>
      </dgm:prSet>
      <dgm:spPr/>
    </dgm:pt>
    <dgm:pt modelId="{B6892A6D-3DB9-4207-A98A-147098DEBB63}" type="pres">
      <dgm:prSet presAssocID="{7FC19CED-31C1-4A80-89CB-486189658E0B}" presName="FiveNodes_3" presStyleLbl="node1" presStyleIdx="2" presStyleCnt="5">
        <dgm:presLayoutVars>
          <dgm:bulletEnabled val="1"/>
        </dgm:presLayoutVars>
      </dgm:prSet>
      <dgm:spPr/>
    </dgm:pt>
    <dgm:pt modelId="{A16EC4DC-49DC-499A-B9D2-735E8403BABE}" type="pres">
      <dgm:prSet presAssocID="{7FC19CED-31C1-4A80-89CB-486189658E0B}" presName="FiveNodes_4" presStyleLbl="node1" presStyleIdx="3" presStyleCnt="5">
        <dgm:presLayoutVars>
          <dgm:bulletEnabled val="1"/>
        </dgm:presLayoutVars>
      </dgm:prSet>
      <dgm:spPr/>
    </dgm:pt>
    <dgm:pt modelId="{4643C1A3-7A3C-42CC-AFF4-F03699BA2F6E}" type="pres">
      <dgm:prSet presAssocID="{7FC19CED-31C1-4A80-89CB-486189658E0B}" presName="FiveNodes_5" presStyleLbl="node1" presStyleIdx="4" presStyleCnt="5">
        <dgm:presLayoutVars>
          <dgm:bulletEnabled val="1"/>
        </dgm:presLayoutVars>
      </dgm:prSet>
      <dgm:spPr/>
    </dgm:pt>
    <dgm:pt modelId="{9354D696-7FC3-4158-8E60-5604281C6FEB}" type="pres">
      <dgm:prSet presAssocID="{7FC19CED-31C1-4A80-89CB-486189658E0B}" presName="FiveConn_1-2" presStyleLbl="fgAccFollowNode1" presStyleIdx="0" presStyleCnt="4">
        <dgm:presLayoutVars>
          <dgm:bulletEnabled val="1"/>
        </dgm:presLayoutVars>
      </dgm:prSet>
      <dgm:spPr/>
    </dgm:pt>
    <dgm:pt modelId="{9272751D-4E7C-4794-9C5E-D478B7AF0287}" type="pres">
      <dgm:prSet presAssocID="{7FC19CED-31C1-4A80-89CB-486189658E0B}" presName="FiveConn_2-3" presStyleLbl="fgAccFollowNode1" presStyleIdx="1" presStyleCnt="4">
        <dgm:presLayoutVars>
          <dgm:bulletEnabled val="1"/>
        </dgm:presLayoutVars>
      </dgm:prSet>
      <dgm:spPr/>
    </dgm:pt>
    <dgm:pt modelId="{88FD88DB-26B6-4828-B706-DA8E48E32185}" type="pres">
      <dgm:prSet presAssocID="{7FC19CED-31C1-4A80-89CB-486189658E0B}" presName="FiveConn_3-4" presStyleLbl="fgAccFollowNode1" presStyleIdx="2" presStyleCnt="4">
        <dgm:presLayoutVars>
          <dgm:bulletEnabled val="1"/>
        </dgm:presLayoutVars>
      </dgm:prSet>
      <dgm:spPr/>
    </dgm:pt>
    <dgm:pt modelId="{7D20ADB3-C963-41EB-B6B5-543F03C78AC5}" type="pres">
      <dgm:prSet presAssocID="{7FC19CED-31C1-4A80-89CB-486189658E0B}" presName="FiveConn_4-5" presStyleLbl="fgAccFollowNode1" presStyleIdx="3" presStyleCnt="4">
        <dgm:presLayoutVars>
          <dgm:bulletEnabled val="1"/>
        </dgm:presLayoutVars>
      </dgm:prSet>
      <dgm:spPr/>
    </dgm:pt>
    <dgm:pt modelId="{1A7666B8-4388-4F70-A8D4-BB60FE5A6647}" type="pres">
      <dgm:prSet presAssocID="{7FC19CED-31C1-4A80-89CB-486189658E0B}" presName="FiveNodes_1_text" presStyleLbl="node1" presStyleIdx="4" presStyleCnt="5">
        <dgm:presLayoutVars>
          <dgm:bulletEnabled val="1"/>
        </dgm:presLayoutVars>
      </dgm:prSet>
      <dgm:spPr/>
    </dgm:pt>
    <dgm:pt modelId="{8B6F8AEA-EBF9-45C3-A202-285B19570924}" type="pres">
      <dgm:prSet presAssocID="{7FC19CED-31C1-4A80-89CB-486189658E0B}" presName="FiveNodes_2_text" presStyleLbl="node1" presStyleIdx="4" presStyleCnt="5">
        <dgm:presLayoutVars>
          <dgm:bulletEnabled val="1"/>
        </dgm:presLayoutVars>
      </dgm:prSet>
      <dgm:spPr/>
    </dgm:pt>
    <dgm:pt modelId="{099EEA94-295B-42B7-812A-CEDBF394827B}" type="pres">
      <dgm:prSet presAssocID="{7FC19CED-31C1-4A80-89CB-486189658E0B}" presName="FiveNodes_3_text" presStyleLbl="node1" presStyleIdx="4" presStyleCnt="5">
        <dgm:presLayoutVars>
          <dgm:bulletEnabled val="1"/>
        </dgm:presLayoutVars>
      </dgm:prSet>
      <dgm:spPr/>
    </dgm:pt>
    <dgm:pt modelId="{9F7AA3E2-83B5-4AAE-A32D-F3C77982E635}" type="pres">
      <dgm:prSet presAssocID="{7FC19CED-31C1-4A80-89CB-486189658E0B}" presName="FiveNodes_4_text" presStyleLbl="node1" presStyleIdx="4" presStyleCnt="5">
        <dgm:presLayoutVars>
          <dgm:bulletEnabled val="1"/>
        </dgm:presLayoutVars>
      </dgm:prSet>
      <dgm:spPr/>
    </dgm:pt>
    <dgm:pt modelId="{881DE7FE-0F11-4A8E-BCFF-BDF0B7FC93E3}" type="pres">
      <dgm:prSet presAssocID="{7FC19CED-31C1-4A80-89CB-486189658E0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2D5C808-EE11-4FD6-8B7B-53AC10537702}" type="presOf" srcId="{7FC19CED-31C1-4A80-89CB-486189658E0B}" destId="{E88805F4-08BD-4AC7-A7B0-947674AF1D2B}" srcOrd="0" destOrd="0" presId="urn:microsoft.com/office/officeart/2005/8/layout/vProcess5"/>
    <dgm:cxn modelId="{27751C0D-6173-4454-A403-4AFFA3182187}" srcId="{7FC19CED-31C1-4A80-89CB-486189658E0B}" destId="{C134D755-3AEA-45BD-95A2-3243558AFC2B}" srcOrd="2" destOrd="0" parTransId="{8FE215D7-9EC6-4586-B057-62BFA33E24BE}" sibTransId="{B6DE26FB-0D72-4622-A9A1-C158634B8AB0}"/>
    <dgm:cxn modelId="{A8BCBC11-7FB2-4853-B050-9F096985DF2A}" type="presOf" srcId="{1D7F379A-9789-4829-A1BC-5BD8EF442737}" destId="{9354D696-7FC3-4158-8E60-5604281C6FEB}" srcOrd="0" destOrd="0" presId="urn:microsoft.com/office/officeart/2005/8/layout/vProcess5"/>
    <dgm:cxn modelId="{7C65401C-94D2-4202-858C-3527C91C38C9}" type="presOf" srcId="{2A856218-E4AC-4B02-8265-D367B17BE534}" destId="{4643C1A3-7A3C-42CC-AFF4-F03699BA2F6E}" srcOrd="0" destOrd="0" presId="urn:microsoft.com/office/officeart/2005/8/layout/vProcess5"/>
    <dgm:cxn modelId="{58FAA81E-7F14-4E21-AC47-2971B5310CFF}" type="presOf" srcId="{F380D91B-0274-4139-9674-609F315A37DF}" destId="{32E251A4-C679-4D35-9701-93D0CC8FAF75}" srcOrd="0" destOrd="0" presId="urn:microsoft.com/office/officeart/2005/8/layout/vProcess5"/>
    <dgm:cxn modelId="{878CA035-6BDF-4972-A4B8-FB5BDC195EE5}" srcId="{7FC19CED-31C1-4A80-89CB-486189658E0B}" destId="{6CE77FE8-7E5B-4518-9949-1DBCC4D0684C}" srcOrd="6" destOrd="0" parTransId="{98A4206A-0A2F-4FD4-9B29-19F2A53C7027}" sibTransId="{537F27E5-5F9D-480A-B29B-20BD680EFEF9}"/>
    <dgm:cxn modelId="{A3E23264-741E-41F3-BF4A-1D0973555113}" type="presOf" srcId="{806549D3-F1F3-4F16-A70A-31AFE8FCA422}" destId="{A16EC4DC-49DC-499A-B9D2-735E8403BABE}" srcOrd="0" destOrd="0" presId="urn:microsoft.com/office/officeart/2005/8/layout/vProcess5"/>
    <dgm:cxn modelId="{3C9DBF6F-7D48-4294-9B62-5A830C785E9E}" srcId="{7FC19CED-31C1-4A80-89CB-486189658E0B}" destId="{F380D91B-0274-4139-9674-609F315A37DF}" srcOrd="0" destOrd="0" parTransId="{A873C44B-939C-4DDE-8DCF-EA94DD44EA2E}" sibTransId="{1D7F379A-9789-4829-A1BC-5BD8EF442737}"/>
    <dgm:cxn modelId="{DB0C3571-CDA1-4332-A994-CA23E05957E3}" type="presOf" srcId="{70F1C60C-22A0-4B1B-9E17-E33110A544A4}" destId="{7D20ADB3-C963-41EB-B6B5-543F03C78AC5}" srcOrd="0" destOrd="0" presId="urn:microsoft.com/office/officeart/2005/8/layout/vProcess5"/>
    <dgm:cxn modelId="{B8A95A57-BBE7-4A9D-8F41-7147447A08FD}" type="presOf" srcId="{7F2B3989-3579-4D75-9770-F3DDE65F6C9F}" destId="{9272751D-4E7C-4794-9C5E-D478B7AF0287}" srcOrd="0" destOrd="0" presId="urn:microsoft.com/office/officeart/2005/8/layout/vProcess5"/>
    <dgm:cxn modelId="{67BDE278-66D1-49C0-A594-E1935FF313A9}" type="presOf" srcId="{C134D755-3AEA-45BD-95A2-3243558AFC2B}" destId="{B6892A6D-3DB9-4207-A98A-147098DEBB63}" srcOrd="0" destOrd="0" presId="urn:microsoft.com/office/officeart/2005/8/layout/vProcess5"/>
    <dgm:cxn modelId="{5BF26079-91B9-4049-BDFC-4C1190539AC5}" srcId="{7FC19CED-31C1-4A80-89CB-486189658E0B}" destId="{806549D3-F1F3-4F16-A70A-31AFE8FCA422}" srcOrd="3" destOrd="0" parTransId="{B9870B59-20F2-4985-A681-4B0F00249A47}" sibTransId="{70F1C60C-22A0-4B1B-9E17-E33110A544A4}"/>
    <dgm:cxn modelId="{E3AB665A-C01D-455A-BF96-2EECACC34B02}" type="presOf" srcId="{68924669-CBBB-4098-BF25-5422409A7E29}" destId="{8B6F8AEA-EBF9-45C3-A202-285B19570924}" srcOrd="1" destOrd="0" presId="urn:microsoft.com/office/officeart/2005/8/layout/vProcess5"/>
    <dgm:cxn modelId="{2863A47D-3DD2-499F-97C5-EB902F28D164}" srcId="{7FC19CED-31C1-4A80-89CB-486189658E0B}" destId="{68924669-CBBB-4098-BF25-5422409A7E29}" srcOrd="1" destOrd="0" parTransId="{B5D6CDAD-3A1F-4528-9A0C-EE6376DE8FF7}" sibTransId="{7F2B3989-3579-4D75-9770-F3DDE65F6C9F}"/>
    <dgm:cxn modelId="{AA743691-963B-451D-B2E5-1B1378DD89FD}" srcId="{7FC19CED-31C1-4A80-89CB-486189658E0B}" destId="{2A856218-E4AC-4B02-8265-D367B17BE534}" srcOrd="4" destOrd="0" parTransId="{F683C5D3-769A-4168-9C50-21A9892D02AC}" sibTransId="{33932EAA-E6F2-45F0-8775-D7A5576AA3D7}"/>
    <dgm:cxn modelId="{796F2794-B54F-4D76-AC9F-004E7CB294FF}" srcId="{7FC19CED-31C1-4A80-89CB-486189658E0B}" destId="{D4AE9130-96E2-40CB-86DB-5CBCEC7E4AF3}" srcOrd="5" destOrd="0" parTransId="{F2C0AA21-EDD1-4EAB-9D97-44F48A685EEC}" sibTransId="{D5FE0B44-16CF-4860-B50A-33A0F1F27432}"/>
    <dgm:cxn modelId="{B7733095-598A-49F9-AE02-343D11BA6C35}" type="presOf" srcId="{C134D755-3AEA-45BD-95A2-3243558AFC2B}" destId="{099EEA94-295B-42B7-812A-CEDBF394827B}" srcOrd="1" destOrd="0" presId="urn:microsoft.com/office/officeart/2005/8/layout/vProcess5"/>
    <dgm:cxn modelId="{9928F695-603B-40C2-B781-3232D99ACEBB}" srcId="{7FC19CED-31C1-4A80-89CB-486189658E0B}" destId="{3083DB18-F751-4287-9471-5362D778B4D0}" srcOrd="7" destOrd="0" parTransId="{F4458B54-26CB-4BC3-A7D8-53084B1D6A64}" sibTransId="{C18E0C8D-64FE-40EA-BC93-FA9902E1CC27}"/>
    <dgm:cxn modelId="{B6CEB1A9-F866-453F-AC19-652DFD6F7568}" type="presOf" srcId="{68924669-CBBB-4098-BF25-5422409A7E29}" destId="{7EB46A2B-3B2E-47E5-9A7D-B49EA7E75DA0}" srcOrd="0" destOrd="0" presId="urn:microsoft.com/office/officeart/2005/8/layout/vProcess5"/>
    <dgm:cxn modelId="{957BE4AD-1FC8-4F12-A578-412788DD84D4}" type="presOf" srcId="{2A856218-E4AC-4B02-8265-D367B17BE534}" destId="{881DE7FE-0F11-4A8E-BCFF-BDF0B7FC93E3}" srcOrd="1" destOrd="0" presId="urn:microsoft.com/office/officeart/2005/8/layout/vProcess5"/>
    <dgm:cxn modelId="{858D29B3-3A4D-44BC-B216-F96DDB93205E}" type="presOf" srcId="{B6DE26FB-0D72-4622-A9A1-C158634B8AB0}" destId="{88FD88DB-26B6-4828-B706-DA8E48E32185}" srcOrd="0" destOrd="0" presId="urn:microsoft.com/office/officeart/2005/8/layout/vProcess5"/>
    <dgm:cxn modelId="{730FA0C4-6BA9-471D-85BB-99E5FBAE3CD3}" type="presOf" srcId="{806549D3-F1F3-4F16-A70A-31AFE8FCA422}" destId="{9F7AA3E2-83B5-4AAE-A32D-F3C77982E635}" srcOrd="1" destOrd="0" presId="urn:microsoft.com/office/officeart/2005/8/layout/vProcess5"/>
    <dgm:cxn modelId="{1DBB12D7-60D9-487D-B7FA-824E4E0185A3}" type="presOf" srcId="{F380D91B-0274-4139-9674-609F315A37DF}" destId="{1A7666B8-4388-4F70-A8D4-BB60FE5A6647}" srcOrd="1" destOrd="0" presId="urn:microsoft.com/office/officeart/2005/8/layout/vProcess5"/>
    <dgm:cxn modelId="{71E5534C-34EC-47B6-A571-A5C731CCFDAE}" type="presParOf" srcId="{E88805F4-08BD-4AC7-A7B0-947674AF1D2B}" destId="{63E7B6E9-3EDD-49F9-AE91-1030910851D6}" srcOrd="0" destOrd="0" presId="urn:microsoft.com/office/officeart/2005/8/layout/vProcess5"/>
    <dgm:cxn modelId="{00B6D1D7-342D-456E-B4CF-E3212CB79DFB}" type="presParOf" srcId="{E88805F4-08BD-4AC7-A7B0-947674AF1D2B}" destId="{32E251A4-C679-4D35-9701-93D0CC8FAF75}" srcOrd="1" destOrd="0" presId="urn:microsoft.com/office/officeart/2005/8/layout/vProcess5"/>
    <dgm:cxn modelId="{6A9F0B3B-2E3C-4FC1-86BE-17029298C226}" type="presParOf" srcId="{E88805F4-08BD-4AC7-A7B0-947674AF1D2B}" destId="{7EB46A2B-3B2E-47E5-9A7D-B49EA7E75DA0}" srcOrd="2" destOrd="0" presId="urn:microsoft.com/office/officeart/2005/8/layout/vProcess5"/>
    <dgm:cxn modelId="{F04C78D1-0515-401F-9669-25D5EF689C60}" type="presParOf" srcId="{E88805F4-08BD-4AC7-A7B0-947674AF1D2B}" destId="{B6892A6D-3DB9-4207-A98A-147098DEBB63}" srcOrd="3" destOrd="0" presId="urn:microsoft.com/office/officeart/2005/8/layout/vProcess5"/>
    <dgm:cxn modelId="{60F95CB5-F898-4F78-A671-C21C22570E91}" type="presParOf" srcId="{E88805F4-08BD-4AC7-A7B0-947674AF1D2B}" destId="{A16EC4DC-49DC-499A-B9D2-735E8403BABE}" srcOrd="4" destOrd="0" presId="urn:microsoft.com/office/officeart/2005/8/layout/vProcess5"/>
    <dgm:cxn modelId="{926544BC-3B5B-449C-A783-42FDAE686CDC}" type="presParOf" srcId="{E88805F4-08BD-4AC7-A7B0-947674AF1D2B}" destId="{4643C1A3-7A3C-42CC-AFF4-F03699BA2F6E}" srcOrd="5" destOrd="0" presId="urn:microsoft.com/office/officeart/2005/8/layout/vProcess5"/>
    <dgm:cxn modelId="{A28818D2-F1E9-4CAA-99DA-95FFA91F441A}" type="presParOf" srcId="{E88805F4-08BD-4AC7-A7B0-947674AF1D2B}" destId="{9354D696-7FC3-4158-8E60-5604281C6FEB}" srcOrd="6" destOrd="0" presId="urn:microsoft.com/office/officeart/2005/8/layout/vProcess5"/>
    <dgm:cxn modelId="{97D7534C-4601-41B0-9C99-F2072F89F6BE}" type="presParOf" srcId="{E88805F4-08BD-4AC7-A7B0-947674AF1D2B}" destId="{9272751D-4E7C-4794-9C5E-D478B7AF0287}" srcOrd="7" destOrd="0" presId="urn:microsoft.com/office/officeart/2005/8/layout/vProcess5"/>
    <dgm:cxn modelId="{1C857760-5326-4764-A504-3A91270AFC59}" type="presParOf" srcId="{E88805F4-08BD-4AC7-A7B0-947674AF1D2B}" destId="{88FD88DB-26B6-4828-B706-DA8E48E32185}" srcOrd="8" destOrd="0" presId="urn:microsoft.com/office/officeart/2005/8/layout/vProcess5"/>
    <dgm:cxn modelId="{D0E36DCC-119A-431A-BFA9-D433102A9C31}" type="presParOf" srcId="{E88805F4-08BD-4AC7-A7B0-947674AF1D2B}" destId="{7D20ADB3-C963-41EB-B6B5-543F03C78AC5}" srcOrd="9" destOrd="0" presId="urn:microsoft.com/office/officeart/2005/8/layout/vProcess5"/>
    <dgm:cxn modelId="{79E5CEF7-E6E3-4332-80D7-1F763757657C}" type="presParOf" srcId="{E88805F4-08BD-4AC7-A7B0-947674AF1D2B}" destId="{1A7666B8-4388-4F70-A8D4-BB60FE5A6647}" srcOrd="10" destOrd="0" presId="urn:microsoft.com/office/officeart/2005/8/layout/vProcess5"/>
    <dgm:cxn modelId="{EFF77D32-E688-41C6-915E-ACE38896C423}" type="presParOf" srcId="{E88805F4-08BD-4AC7-A7B0-947674AF1D2B}" destId="{8B6F8AEA-EBF9-45C3-A202-285B19570924}" srcOrd="11" destOrd="0" presId="urn:microsoft.com/office/officeart/2005/8/layout/vProcess5"/>
    <dgm:cxn modelId="{7A1E5072-7875-4A83-91D9-69D48D030BED}" type="presParOf" srcId="{E88805F4-08BD-4AC7-A7B0-947674AF1D2B}" destId="{099EEA94-295B-42B7-812A-CEDBF394827B}" srcOrd="12" destOrd="0" presId="urn:microsoft.com/office/officeart/2005/8/layout/vProcess5"/>
    <dgm:cxn modelId="{8CBE1B7B-2548-47E9-BBFE-97E4FAC2174A}" type="presParOf" srcId="{E88805F4-08BD-4AC7-A7B0-947674AF1D2B}" destId="{9F7AA3E2-83B5-4AAE-A32D-F3C77982E635}" srcOrd="13" destOrd="0" presId="urn:microsoft.com/office/officeart/2005/8/layout/vProcess5"/>
    <dgm:cxn modelId="{E6E4ED21-3E4D-4267-A386-5B0DE66C5515}" type="presParOf" srcId="{E88805F4-08BD-4AC7-A7B0-947674AF1D2B}" destId="{881DE7FE-0F11-4A8E-BCFF-BDF0B7FC93E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91720F-A8C1-48AA-88E1-48EDF00AF4E1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1C49E85B-EC22-4ECB-8A83-FCE76CAA7E65}">
      <dgm:prSet/>
      <dgm:spPr/>
      <dgm:t>
        <a:bodyPr/>
        <a:lstStyle/>
        <a:p>
          <a:r>
            <a:rPr lang="hr-HR"/>
            <a:t>pacijent- partner u zdravstvenoj njezi</a:t>
          </a:r>
          <a:endParaRPr lang="hr-HR" dirty="0"/>
        </a:p>
      </dgm:t>
    </dgm:pt>
    <dgm:pt modelId="{AC2A3BC7-5AB5-41D2-AEDD-DCBE9BE3EF9A}" type="parTrans" cxnId="{D079FD3A-62A6-4598-81DE-8A974C9B71EE}">
      <dgm:prSet/>
      <dgm:spPr/>
      <dgm:t>
        <a:bodyPr/>
        <a:lstStyle/>
        <a:p>
          <a:endParaRPr lang="hr-HR"/>
        </a:p>
      </dgm:t>
    </dgm:pt>
    <dgm:pt modelId="{67D333BF-1A32-406C-842D-EC98502A41E0}" type="sibTrans" cxnId="{D079FD3A-62A6-4598-81DE-8A974C9B71EE}">
      <dgm:prSet/>
      <dgm:spPr/>
      <dgm:t>
        <a:bodyPr/>
        <a:lstStyle/>
        <a:p>
          <a:endParaRPr lang="hr-HR"/>
        </a:p>
      </dgm:t>
    </dgm:pt>
    <dgm:pt modelId="{B889FAEB-1A87-4B78-834F-75D7BB38F539}">
      <dgm:prSet/>
      <dgm:spPr/>
      <dgm:t>
        <a:bodyPr/>
        <a:lstStyle/>
        <a:p>
          <a:r>
            <a:rPr lang="hr-HR"/>
            <a:t>-osobna odgovornost sestre u djelokrugu svoga rada</a:t>
          </a:r>
          <a:endParaRPr lang="hr-HR" dirty="0"/>
        </a:p>
      </dgm:t>
    </dgm:pt>
    <dgm:pt modelId="{80483AD0-40F0-4E3A-AE4B-0B9FD30BF038}" type="parTrans" cxnId="{757CA8A7-71A6-4235-AF2A-BF73396B4C0B}">
      <dgm:prSet/>
      <dgm:spPr/>
      <dgm:t>
        <a:bodyPr/>
        <a:lstStyle/>
        <a:p>
          <a:endParaRPr lang="hr-HR"/>
        </a:p>
      </dgm:t>
    </dgm:pt>
    <dgm:pt modelId="{1D60C49A-96F3-4260-8326-41F83213314A}" type="sibTrans" cxnId="{757CA8A7-71A6-4235-AF2A-BF73396B4C0B}">
      <dgm:prSet/>
      <dgm:spPr/>
      <dgm:t>
        <a:bodyPr/>
        <a:lstStyle/>
        <a:p>
          <a:endParaRPr lang="hr-HR"/>
        </a:p>
      </dgm:t>
    </dgm:pt>
    <dgm:pt modelId="{EA5BA127-A223-4390-8EBD-0313D6904BF0}">
      <dgm:prSet/>
      <dgm:spPr/>
      <dgm:t>
        <a:bodyPr/>
        <a:lstStyle/>
        <a:p>
          <a:r>
            <a:rPr lang="hr-HR"/>
            <a:t>-zaštita i promicanje dostojanstva pacijenta bez obzira na spol, dob, rasu, sposobnosti, seksualnu orijentaciju, ekonomski status, životni stil, kulturna, religijska ili politička uvjerenja</a:t>
          </a:r>
          <a:endParaRPr lang="hr-HR" dirty="0"/>
        </a:p>
      </dgm:t>
    </dgm:pt>
    <dgm:pt modelId="{C86B84E7-2BB5-4FEB-9DC4-6964E3513560}" type="parTrans" cxnId="{1454ACC8-9FC8-4D47-90DA-2322A81792D0}">
      <dgm:prSet/>
      <dgm:spPr/>
      <dgm:t>
        <a:bodyPr/>
        <a:lstStyle/>
        <a:p>
          <a:endParaRPr lang="hr-HR"/>
        </a:p>
      </dgm:t>
    </dgm:pt>
    <dgm:pt modelId="{7E06127E-7144-4030-8858-C3E9A41CB4DF}" type="sibTrans" cxnId="{1454ACC8-9FC8-4D47-90DA-2322A81792D0}">
      <dgm:prSet/>
      <dgm:spPr/>
      <dgm:t>
        <a:bodyPr/>
        <a:lstStyle/>
        <a:p>
          <a:endParaRPr lang="hr-HR"/>
        </a:p>
      </dgm:t>
    </dgm:pt>
    <dgm:pt modelId="{6928668F-0F12-4508-9795-29A6CE8D7F9D}">
      <dgm:prSet/>
      <dgm:spPr/>
      <dgm:t>
        <a:bodyPr/>
        <a:lstStyle/>
        <a:p>
          <a:r>
            <a:rPr lang="hr-HR"/>
            <a:t>-održavanje profesionalnih granica</a:t>
          </a:r>
          <a:endParaRPr lang="hr-HR" dirty="0"/>
        </a:p>
      </dgm:t>
    </dgm:pt>
    <dgm:pt modelId="{972F42A7-5E9C-48C7-B37B-8F7DF4A26837}" type="parTrans" cxnId="{21DD9311-3CFF-4D74-8FD5-245C7FF3A315}">
      <dgm:prSet/>
      <dgm:spPr/>
      <dgm:t>
        <a:bodyPr/>
        <a:lstStyle/>
        <a:p>
          <a:endParaRPr lang="hr-HR"/>
        </a:p>
      </dgm:t>
    </dgm:pt>
    <dgm:pt modelId="{43F2BC13-7EC8-4133-949D-EB8A8D087F24}" type="sibTrans" cxnId="{21DD9311-3CFF-4D74-8FD5-245C7FF3A315}">
      <dgm:prSet/>
      <dgm:spPr/>
      <dgm:t>
        <a:bodyPr/>
        <a:lstStyle/>
        <a:p>
          <a:endParaRPr lang="hr-HR"/>
        </a:p>
      </dgm:t>
    </dgm:pt>
    <dgm:pt modelId="{90B181CE-307B-4911-9981-90C1A4F2BD1E}">
      <dgm:prSet/>
      <dgm:spPr/>
      <dgm:t>
        <a:bodyPr/>
        <a:lstStyle/>
        <a:p>
          <a:r>
            <a:rPr lang="hr-HR"/>
            <a:t>-za prigovor savjesti obavještava nadređenu osobu i ne ostavlja pacijenta bez zdravstvene njege</a:t>
          </a:r>
          <a:endParaRPr lang="hr-HR" dirty="0"/>
        </a:p>
      </dgm:t>
    </dgm:pt>
    <dgm:pt modelId="{E5A6E8E5-30AB-49ED-9E40-E72277B47EC1}" type="parTrans" cxnId="{FCE6568A-FECC-48F5-81FB-1087C800EC98}">
      <dgm:prSet/>
      <dgm:spPr/>
      <dgm:t>
        <a:bodyPr/>
        <a:lstStyle/>
        <a:p>
          <a:endParaRPr lang="hr-HR"/>
        </a:p>
      </dgm:t>
    </dgm:pt>
    <dgm:pt modelId="{A6BF755B-E680-4099-986E-E9C088FD2B13}" type="sibTrans" cxnId="{FCE6568A-FECC-48F5-81FB-1087C800EC98}">
      <dgm:prSet/>
      <dgm:spPr/>
      <dgm:t>
        <a:bodyPr/>
        <a:lstStyle/>
        <a:p>
          <a:endParaRPr lang="hr-HR"/>
        </a:p>
      </dgm:t>
    </dgm:pt>
    <dgm:pt modelId="{9F264F4F-0E2C-4154-A1C7-CB240A316017}" type="pres">
      <dgm:prSet presAssocID="{D091720F-A8C1-48AA-88E1-48EDF00AF4E1}" presName="Name0" presStyleCnt="0">
        <dgm:presLayoutVars>
          <dgm:dir/>
          <dgm:animLvl val="lvl"/>
          <dgm:resizeHandles val="exact"/>
        </dgm:presLayoutVars>
      </dgm:prSet>
      <dgm:spPr/>
    </dgm:pt>
    <dgm:pt modelId="{A7515B5D-D56E-41F7-99A1-AEC8A5ECA142}" type="pres">
      <dgm:prSet presAssocID="{90B181CE-307B-4911-9981-90C1A4F2BD1E}" presName="boxAndChildren" presStyleCnt="0"/>
      <dgm:spPr/>
    </dgm:pt>
    <dgm:pt modelId="{2A2829D4-F689-43BC-A04B-5CFC6B5B2571}" type="pres">
      <dgm:prSet presAssocID="{90B181CE-307B-4911-9981-90C1A4F2BD1E}" presName="parentTextBox" presStyleLbl="node1" presStyleIdx="0" presStyleCnt="5"/>
      <dgm:spPr/>
    </dgm:pt>
    <dgm:pt modelId="{1A3D1AFA-0923-4BD0-9837-0825FAA08E7C}" type="pres">
      <dgm:prSet presAssocID="{43F2BC13-7EC8-4133-949D-EB8A8D087F24}" presName="sp" presStyleCnt="0"/>
      <dgm:spPr/>
    </dgm:pt>
    <dgm:pt modelId="{5CB22BEC-AB90-41CD-8506-5ACD2AEC2A4C}" type="pres">
      <dgm:prSet presAssocID="{6928668F-0F12-4508-9795-29A6CE8D7F9D}" presName="arrowAndChildren" presStyleCnt="0"/>
      <dgm:spPr/>
    </dgm:pt>
    <dgm:pt modelId="{02E0CBF1-9E30-4980-A85D-BB8B90B9F1E4}" type="pres">
      <dgm:prSet presAssocID="{6928668F-0F12-4508-9795-29A6CE8D7F9D}" presName="parentTextArrow" presStyleLbl="node1" presStyleIdx="1" presStyleCnt="5"/>
      <dgm:spPr/>
    </dgm:pt>
    <dgm:pt modelId="{3CE50899-3F39-493B-A7D0-3BEBCC2D9F4B}" type="pres">
      <dgm:prSet presAssocID="{7E06127E-7144-4030-8858-C3E9A41CB4DF}" presName="sp" presStyleCnt="0"/>
      <dgm:spPr/>
    </dgm:pt>
    <dgm:pt modelId="{2D950FB1-ECB9-4CB0-B2FC-025D98E4647B}" type="pres">
      <dgm:prSet presAssocID="{EA5BA127-A223-4390-8EBD-0313D6904BF0}" presName="arrowAndChildren" presStyleCnt="0"/>
      <dgm:spPr/>
    </dgm:pt>
    <dgm:pt modelId="{99B70555-1D20-4010-B5EB-238C6051D969}" type="pres">
      <dgm:prSet presAssocID="{EA5BA127-A223-4390-8EBD-0313D6904BF0}" presName="parentTextArrow" presStyleLbl="node1" presStyleIdx="2" presStyleCnt="5"/>
      <dgm:spPr/>
    </dgm:pt>
    <dgm:pt modelId="{CE80041B-3A45-4A21-9C4B-D77D19BC695B}" type="pres">
      <dgm:prSet presAssocID="{1D60C49A-96F3-4260-8326-41F83213314A}" presName="sp" presStyleCnt="0"/>
      <dgm:spPr/>
    </dgm:pt>
    <dgm:pt modelId="{C6C0DADD-3369-497D-8561-4D75C148E73D}" type="pres">
      <dgm:prSet presAssocID="{B889FAEB-1A87-4B78-834F-75D7BB38F539}" presName="arrowAndChildren" presStyleCnt="0"/>
      <dgm:spPr/>
    </dgm:pt>
    <dgm:pt modelId="{0310412A-ECCF-44EC-8E14-CE5408F497A1}" type="pres">
      <dgm:prSet presAssocID="{B889FAEB-1A87-4B78-834F-75D7BB38F539}" presName="parentTextArrow" presStyleLbl="node1" presStyleIdx="3" presStyleCnt="5"/>
      <dgm:spPr/>
    </dgm:pt>
    <dgm:pt modelId="{4A0EBCA5-5314-462D-BEA8-EC668906572B}" type="pres">
      <dgm:prSet presAssocID="{67D333BF-1A32-406C-842D-EC98502A41E0}" presName="sp" presStyleCnt="0"/>
      <dgm:spPr/>
    </dgm:pt>
    <dgm:pt modelId="{487CC9D6-EE33-4AB2-96E7-783D8BF0FDC1}" type="pres">
      <dgm:prSet presAssocID="{1C49E85B-EC22-4ECB-8A83-FCE76CAA7E65}" presName="arrowAndChildren" presStyleCnt="0"/>
      <dgm:spPr/>
    </dgm:pt>
    <dgm:pt modelId="{E7576BFE-AB89-4138-9C2C-43AEF83462E1}" type="pres">
      <dgm:prSet presAssocID="{1C49E85B-EC22-4ECB-8A83-FCE76CAA7E65}" presName="parentTextArrow" presStyleLbl="node1" presStyleIdx="4" presStyleCnt="5"/>
      <dgm:spPr/>
    </dgm:pt>
  </dgm:ptLst>
  <dgm:cxnLst>
    <dgm:cxn modelId="{21DD9311-3CFF-4D74-8FD5-245C7FF3A315}" srcId="{D091720F-A8C1-48AA-88E1-48EDF00AF4E1}" destId="{6928668F-0F12-4508-9795-29A6CE8D7F9D}" srcOrd="3" destOrd="0" parTransId="{972F42A7-5E9C-48C7-B37B-8F7DF4A26837}" sibTransId="{43F2BC13-7EC8-4133-949D-EB8A8D087F24}"/>
    <dgm:cxn modelId="{93F82013-D044-4903-8F5D-45916BAFDBBE}" type="presOf" srcId="{D091720F-A8C1-48AA-88E1-48EDF00AF4E1}" destId="{9F264F4F-0E2C-4154-A1C7-CB240A316017}" srcOrd="0" destOrd="0" presId="urn:microsoft.com/office/officeart/2005/8/layout/process4"/>
    <dgm:cxn modelId="{D079FD3A-62A6-4598-81DE-8A974C9B71EE}" srcId="{D091720F-A8C1-48AA-88E1-48EDF00AF4E1}" destId="{1C49E85B-EC22-4ECB-8A83-FCE76CAA7E65}" srcOrd="0" destOrd="0" parTransId="{AC2A3BC7-5AB5-41D2-AEDD-DCBE9BE3EF9A}" sibTransId="{67D333BF-1A32-406C-842D-EC98502A41E0}"/>
    <dgm:cxn modelId="{B7F56164-7F59-42C2-A7D8-DA502598295D}" type="presOf" srcId="{EA5BA127-A223-4390-8EBD-0313D6904BF0}" destId="{99B70555-1D20-4010-B5EB-238C6051D969}" srcOrd="0" destOrd="0" presId="urn:microsoft.com/office/officeart/2005/8/layout/process4"/>
    <dgm:cxn modelId="{0AED1871-6B52-41E0-91D5-3D46A6FA6994}" type="presOf" srcId="{90B181CE-307B-4911-9981-90C1A4F2BD1E}" destId="{2A2829D4-F689-43BC-A04B-5CFC6B5B2571}" srcOrd="0" destOrd="0" presId="urn:microsoft.com/office/officeart/2005/8/layout/process4"/>
    <dgm:cxn modelId="{FCE6568A-FECC-48F5-81FB-1087C800EC98}" srcId="{D091720F-A8C1-48AA-88E1-48EDF00AF4E1}" destId="{90B181CE-307B-4911-9981-90C1A4F2BD1E}" srcOrd="4" destOrd="0" parTransId="{E5A6E8E5-30AB-49ED-9E40-E72277B47EC1}" sibTransId="{A6BF755B-E680-4099-986E-E9C088FD2B13}"/>
    <dgm:cxn modelId="{757CA8A7-71A6-4235-AF2A-BF73396B4C0B}" srcId="{D091720F-A8C1-48AA-88E1-48EDF00AF4E1}" destId="{B889FAEB-1A87-4B78-834F-75D7BB38F539}" srcOrd="1" destOrd="0" parTransId="{80483AD0-40F0-4E3A-AE4B-0B9FD30BF038}" sibTransId="{1D60C49A-96F3-4260-8326-41F83213314A}"/>
    <dgm:cxn modelId="{1454ACC8-9FC8-4D47-90DA-2322A81792D0}" srcId="{D091720F-A8C1-48AA-88E1-48EDF00AF4E1}" destId="{EA5BA127-A223-4390-8EBD-0313D6904BF0}" srcOrd="2" destOrd="0" parTransId="{C86B84E7-2BB5-4FEB-9DC4-6964E3513560}" sibTransId="{7E06127E-7144-4030-8858-C3E9A41CB4DF}"/>
    <dgm:cxn modelId="{F21746DE-9511-4562-8A0C-87C4B0F37A27}" type="presOf" srcId="{1C49E85B-EC22-4ECB-8A83-FCE76CAA7E65}" destId="{E7576BFE-AB89-4138-9C2C-43AEF83462E1}" srcOrd="0" destOrd="0" presId="urn:microsoft.com/office/officeart/2005/8/layout/process4"/>
    <dgm:cxn modelId="{52E6D2E4-BB2B-441E-BE1A-3309486C8A20}" type="presOf" srcId="{B889FAEB-1A87-4B78-834F-75D7BB38F539}" destId="{0310412A-ECCF-44EC-8E14-CE5408F497A1}" srcOrd="0" destOrd="0" presId="urn:microsoft.com/office/officeart/2005/8/layout/process4"/>
    <dgm:cxn modelId="{748170FF-0735-4E6A-9705-EC4676796AFF}" type="presOf" srcId="{6928668F-0F12-4508-9795-29A6CE8D7F9D}" destId="{02E0CBF1-9E30-4980-A85D-BB8B90B9F1E4}" srcOrd="0" destOrd="0" presId="urn:microsoft.com/office/officeart/2005/8/layout/process4"/>
    <dgm:cxn modelId="{EE54D57A-6DFC-41C1-9EEB-8F985B041C2A}" type="presParOf" srcId="{9F264F4F-0E2C-4154-A1C7-CB240A316017}" destId="{A7515B5D-D56E-41F7-99A1-AEC8A5ECA142}" srcOrd="0" destOrd="0" presId="urn:microsoft.com/office/officeart/2005/8/layout/process4"/>
    <dgm:cxn modelId="{4EB875E7-7B5E-44ED-AD43-C26DEA697AB7}" type="presParOf" srcId="{A7515B5D-D56E-41F7-99A1-AEC8A5ECA142}" destId="{2A2829D4-F689-43BC-A04B-5CFC6B5B2571}" srcOrd="0" destOrd="0" presId="urn:microsoft.com/office/officeart/2005/8/layout/process4"/>
    <dgm:cxn modelId="{4DF94EC1-3364-4963-8F40-7ACF5FB8E331}" type="presParOf" srcId="{9F264F4F-0E2C-4154-A1C7-CB240A316017}" destId="{1A3D1AFA-0923-4BD0-9837-0825FAA08E7C}" srcOrd="1" destOrd="0" presId="urn:microsoft.com/office/officeart/2005/8/layout/process4"/>
    <dgm:cxn modelId="{FAA11075-DE83-425A-8745-A389B74CCE92}" type="presParOf" srcId="{9F264F4F-0E2C-4154-A1C7-CB240A316017}" destId="{5CB22BEC-AB90-41CD-8506-5ACD2AEC2A4C}" srcOrd="2" destOrd="0" presId="urn:microsoft.com/office/officeart/2005/8/layout/process4"/>
    <dgm:cxn modelId="{ED498539-0432-4AC8-9262-45BB73D075CA}" type="presParOf" srcId="{5CB22BEC-AB90-41CD-8506-5ACD2AEC2A4C}" destId="{02E0CBF1-9E30-4980-A85D-BB8B90B9F1E4}" srcOrd="0" destOrd="0" presId="urn:microsoft.com/office/officeart/2005/8/layout/process4"/>
    <dgm:cxn modelId="{604306E1-3932-497A-A1B1-3C36786A636E}" type="presParOf" srcId="{9F264F4F-0E2C-4154-A1C7-CB240A316017}" destId="{3CE50899-3F39-493B-A7D0-3BEBCC2D9F4B}" srcOrd="3" destOrd="0" presId="urn:microsoft.com/office/officeart/2005/8/layout/process4"/>
    <dgm:cxn modelId="{E3C17C55-FB12-4A01-8F62-BD2EEA87A95F}" type="presParOf" srcId="{9F264F4F-0E2C-4154-A1C7-CB240A316017}" destId="{2D950FB1-ECB9-4CB0-B2FC-025D98E4647B}" srcOrd="4" destOrd="0" presId="urn:microsoft.com/office/officeart/2005/8/layout/process4"/>
    <dgm:cxn modelId="{A9A9629E-3CFA-4B96-8B5A-819B930F9850}" type="presParOf" srcId="{2D950FB1-ECB9-4CB0-B2FC-025D98E4647B}" destId="{99B70555-1D20-4010-B5EB-238C6051D969}" srcOrd="0" destOrd="0" presId="urn:microsoft.com/office/officeart/2005/8/layout/process4"/>
    <dgm:cxn modelId="{8858593D-F0D2-4B2E-AD64-FA591B3C8F61}" type="presParOf" srcId="{9F264F4F-0E2C-4154-A1C7-CB240A316017}" destId="{CE80041B-3A45-4A21-9C4B-D77D19BC695B}" srcOrd="5" destOrd="0" presId="urn:microsoft.com/office/officeart/2005/8/layout/process4"/>
    <dgm:cxn modelId="{41AAC6CD-CAE9-4E27-8854-11013E5E5165}" type="presParOf" srcId="{9F264F4F-0E2C-4154-A1C7-CB240A316017}" destId="{C6C0DADD-3369-497D-8561-4D75C148E73D}" srcOrd="6" destOrd="0" presId="urn:microsoft.com/office/officeart/2005/8/layout/process4"/>
    <dgm:cxn modelId="{15BF2AE1-005F-4C55-A554-62A808481ED4}" type="presParOf" srcId="{C6C0DADD-3369-497D-8561-4D75C148E73D}" destId="{0310412A-ECCF-44EC-8E14-CE5408F497A1}" srcOrd="0" destOrd="0" presId="urn:microsoft.com/office/officeart/2005/8/layout/process4"/>
    <dgm:cxn modelId="{9911A77F-062C-4E8A-A870-ED85D50F12D7}" type="presParOf" srcId="{9F264F4F-0E2C-4154-A1C7-CB240A316017}" destId="{4A0EBCA5-5314-462D-BEA8-EC668906572B}" srcOrd="7" destOrd="0" presId="urn:microsoft.com/office/officeart/2005/8/layout/process4"/>
    <dgm:cxn modelId="{C960F8F1-9136-476B-B091-48F56DB9C887}" type="presParOf" srcId="{9F264F4F-0E2C-4154-A1C7-CB240A316017}" destId="{487CC9D6-EE33-4AB2-96E7-783D8BF0FDC1}" srcOrd="8" destOrd="0" presId="urn:microsoft.com/office/officeart/2005/8/layout/process4"/>
    <dgm:cxn modelId="{56381AEA-8E69-4936-AA26-88F48F1906F8}" type="presParOf" srcId="{487CC9D6-EE33-4AB2-96E7-783D8BF0FDC1}" destId="{E7576BFE-AB89-4138-9C2C-43AEF83462E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7DC383-09B6-471E-93DF-628AB536645B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CACE81F3-D30F-46C4-8254-7FB18B98A188}">
      <dgm:prSet/>
      <dgm:spPr/>
      <dgm:t>
        <a:bodyPr/>
        <a:lstStyle/>
        <a:p>
          <a:r>
            <a:rPr lang="hr-HR" dirty="0"/>
            <a:t>djelotvorno komunicirati dijeliti svoje znanje i vještine</a:t>
          </a:r>
        </a:p>
      </dgm:t>
    </dgm:pt>
    <dgm:pt modelId="{C4AEB8A8-0811-4043-8D13-30FCFD27C3E2}" type="parTrans" cxnId="{E38B9D30-5477-4224-A49E-7F43EC4B911B}">
      <dgm:prSet/>
      <dgm:spPr/>
      <dgm:t>
        <a:bodyPr/>
        <a:lstStyle/>
        <a:p>
          <a:endParaRPr lang="hr-HR"/>
        </a:p>
      </dgm:t>
    </dgm:pt>
    <dgm:pt modelId="{69EE3822-A3F5-4E7A-8AF3-CEB1759968A4}" type="sibTrans" cxnId="{E38B9D30-5477-4224-A49E-7F43EC4B911B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hr-HR"/>
        </a:p>
      </dgm:t>
    </dgm:pt>
    <dgm:pt modelId="{2160D263-8061-4BF5-AEE8-1E5EE3059518}">
      <dgm:prSet/>
      <dgm:spPr/>
      <dgm:t>
        <a:bodyPr/>
        <a:lstStyle/>
        <a:p>
          <a:r>
            <a:rPr lang="hr-HR" dirty="0"/>
            <a:t>pravedno i bez diskriminacije</a:t>
          </a:r>
        </a:p>
      </dgm:t>
    </dgm:pt>
    <dgm:pt modelId="{A0D70CBA-EBF8-4F4E-A603-C5C2BE750207}" type="sibTrans" cxnId="{EE7004AA-2273-46BB-B8A5-86F9106B195E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hr-HR"/>
        </a:p>
      </dgm:t>
    </dgm:pt>
    <dgm:pt modelId="{D399DB4C-48BF-46D2-91ED-5C7A444D4B44}" type="parTrans" cxnId="{EE7004AA-2273-46BB-B8A5-86F9106B195E}">
      <dgm:prSet/>
      <dgm:spPr/>
      <dgm:t>
        <a:bodyPr/>
        <a:lstStyle/>
        <a:p>
          <a:endParaRPr lang="hr-HR"/>
        </a:p>
      </dgm:t>
    </dgm:pt>
    <dgm:pt modelId="{1A701BFA-75B0-47D9-B13C-C974FFBD7AAE}">
      <dgm:prSet/>
      <dgm:spPr/>
      <dgm:t>
        <a:bodyPr/>
        <a:lstStyle/>
        <a:p>
          <a:r>
            <a:rPr lang="hr-HR"/>
            <a:t>-uredno voditi sestrinsku dokumentaciju</a:t>
          </a:r>
          <a:endParaRPr lang="hr-HR" dirty="0"/>
        </a:p>
      </dgm:t>
    </dgm:pt>
    <dgm:pt modelId="{39B12CB2-76FA-4354-976D-F4F5739D50D3}" type="sibTrans" cxnId="{62637F36-3438-4506-A600-578A6D56571A}">
      <dgm:prSet/>
      <dgm:spPr/>
      <dgm:t>
        <a:bodyPr/>
        <a:lstStyle/>
        <a:p>
          <a:endParaRPr lang="hr-HR"/>
        </a:p>
      </dgm:t>
    </dgm:pt>
    <dgm:pt modelId="{6428BC13-B23B-453B-988A-4BA24E9B7AD2}" type="parTrans" cxnId="{62637F36-3438-4506-A600-578A6D56571A}">
      <dgm:prSet/>
      <dgm:spPr/>
      <dgm:t>
        <a:bodyPr/>
        <a:lstStyle/>
        <a:p>
          <a:endParaRPr lang="hr-HR"/>
        </a:p>
      </dgm:t>
    </dgm:pt>
    <dgm:pt modelId="{7E5AAA13-8661-4001-B618-4669413938B1}" type="pres">
      <dgm:prSet presAssocID="{3B7DC383-09B6-471E-93DF-628AB536645B}" presName="outerComposite" presStyleCnt="0">
        <dgm:presLayoutVars>
          <dgm:chMax val="5"/>
          <dgm:dir/>
          <dgm:resizeHandles val="exact"/>
        </dgm:presLayoutVars>
      </dgm:prSet>
      <dgm:spPr/>
    </dgm:pt>
    <dgm:pt modelId="{005C579B-99F8-4ED7-B3F9-E327D27CABA2}" type="pres">
      <dgm:prSet presAssocID="{3B7DC383-09B6-471E-93DF-628AB536645B}" presName="dummyMaxCanvas" presStyleCnt="0">
        <dgm:presLayoutVars/>
      </dgm:prSet>
      <dgm:spPr/>
    </dgm:pt>
    <dgm:pt modelId="{D8C42A83-9DC2-4C08-A03D-25BBB66D25C2}" type="pres">
      <dgm:prSet presAssocID="{3B7DC383-09B6-471E-93DF-628AB536645B}" presName="ThreeNodes_1" presStyleLbl="node1" presStyleIdx="0" presStyleCnt="3">
        <dgm:presLayoutVars>
          <dgm:bulletEnabled val="1"/>
        </dgm:presLayoutVars>
      </dgm:prSet>
      <dgm:spPr/>
    </dgm:pt>
    <dgm:pt modelId="{60C17A0B-AE32-4F66-9442-52D397C72169}" type="pres">
      <dgm:prSet presAssocID="{3B7DC383-09B6-471E-93DF-628AB536645B}" presName="ThreeNodes_2" presStyleLbl="node1" presStyleIdx="1" presStyleCnt="3">
        <dgm:presLayoutVars>
          <dgm:bulletEnabled val="1"/>
        </dgm:presLayoutVars>
      </dgm:prSet>
      <dgm:spPr/>
    </dgm:pt>
    <dgm:pt modelId="{DFF18B05-93AE-41BD-9F4C-31229F20DF89}" type="pres">
      <dgm:prSet presAssocID="{3B7DC383-09B6-471E-93DF-628AB536645B}" presName="ThreeNodes_3" presStyleLbl="node1" presStyleIdx="2" presStyleCnt="3">
        <dgm:presLayoutVars>
          <dgm:bulletEnabled val="1"/>
        </dgm:presLayoutVars>
      </dgm:prSet>
      <dgm:spPr/>
    </dgm:pt>
    <dgm:pt modelId="{58479DF0-3878-4D9C-9F76-AB73CDAE1B7D}" type="pres">
      <dgm:prSet presAssocID="{3B7DC383-09B6-471E-93DF-628AB536645B}" presName="ThreeConn_1-2" presStyleLbl="fgAccFollowNode1" presStyleIdx="0" presStyleCnt="2">
        <dgm:presLayoutVars>
          <dgm:bulletEnabled val="1"/>
        </dgm:presLayoutVars>
      </dgm:prSet>
      <dgm:spPr/>
    </dgm:pt>
    <dgm:pt modelId="{3E2FE224-6649-4721-9236-F803921536B1}" type="pres">
      <dgm:prSet presAssocID="{3B7DC383-09B6-471E-93DF-628AB536645B}" presName="ThreeConn_2-3" presStyleLbl="fgAccFollowNode1" presStyleIdx="1" presStyleCnt="2">
        <dgm:presLayoutVars>
          <dgm:bulletEnabled val="1"/>
        </dgm:presLayoutVars>
      </dgm:prSet>
      <dgm:spPr/>
    </dgm:pt>
    <dgm:pt modelId="{816F4885-308F-4EEA-BCDC-D8791CF2C653}" type="pres">
      <dgm:prSet presAssocID="{3B7DC383-09B6-471E-93DF-628AB536645B}" presName="ThreeNodes_1_text" presStyleLbl="node1" presStyleIdx="2" presStyleCnt="3">
        <dgm:presLayoutVars>
          <dgm:bulletEnabled val="1"/>
        </dgm:presLayoutVars>
      </dgm:prSet>
      <dgm:spPr/>
    </dgm:pt>
    <dgm:pt modelId="{A54D8F91-A72A-4F48-B6B7-17773265FE43}" type="pres">
      <dgm:prSet presAssocID="{3B7DC383-09B6-471E-93DF-628AB536645B}" presName="ThreeNodes_2_text" presStyleLbl="node1" presStyleIdx="2" presStyleCnt="3">
        <dgm:presLayoutVars>
          <dgm:bulletEnabled val="1"/>
        </dgm:presLayoutVars>
      </dgm:prSet>
      <dgm:spPr/>
    </dgm:pt>
    <dgm:pt modelId="{FEA9FB18-6574-462D-BF1D-9A404164731C}" type="pres">
      <dgm:prSet presAssocID="{3B7DC383-09B6-471E-93DF-628AB536645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C37D727-312E-4DBA-AE24-9C5EF8166036}" type="presOf" srcId="{3B7DC383-09B6-471E-93DF-628AB536645B}" destId="{7E5AAA13-8661-4001-B618-4669413938B1}" srcOrd="0" destOrd="0" presId="urn:microsoft.com/office/officeart/2005/8/layout/vProcess5"/>
    <dgm:cxn modelId="{30DD272E-239B-466E-8F05-D41D2569B6B2}" type="presOf" srcId="{CACE81F3-D30F-46C4-8254-7FB18B98A188}" destId="{D8C42A83-9DC2-4C08-A03D-25BBB66D25C2}" srcOrd="0" destOrd="0" presId="urn:microsoft.com/office/officeart/2005/8/layout/vProcess5"/>
    <dgm:cxn modelId="{E38B9D30-5477-4224-A49E-7F43EC4B911B}" srcId="{3B7DC383-09B6-471E-93DF-628AB536645B}" destId="{CACE81F3-D30F-46C4-8254-7FB18B98A188}" srcOrd="0" destOrd="0" parTransId="{C4AEB8A8-0811-4043-8D13-30FCFD27C3E2}" sibTransId="{69EE3822-A3F5-4E7A-8AF3-CEB1759968A4}"/>
    <dgm:cxn modelId="{4B5AC030-79D2-48A8-926B-762089BCAAB8}" type="presOf" srcId="{2160D263-8061-4BF5-AEE8-1E5EE3059518}" destId="{A54D8F91-A72A-4F48-B6B7-17773265FE43}" srcOrd="1" destOrd="0" presId="urn:microsoft.com/office/officeart/2005/8/layout/vProcess5"/>
    <dgm:cxn modelId="{62637F36-3438-4506-A600-578A6D56571A}" srcId="{3B7DC383-09B6-471E-93DF-628AB536645B}" destId="{1A701BFA-75B0-47D9-B13C-C974FFBD7AAE}" srcOrd="2" destOrd="0" parTransId="{6428BC13-B23B-453B-988A-4BA24E9B7AD2}" sibTransId="{39B12CB2-76FA-4354-976D-F4F5739D50D3}"/>
    <dgm:cxn modelId="{D2EFD13A-23AC-4639-AE6F-2ABE5CA9B8CE}" type="presOf" srcId="{CACE81F3-D30F-46C4-8254-7FB18B98A188}" destId="{816F4885-308F-4EEA-BCDC-D8791CF2C653}" srcOrd="1" destOrd="0" presId="urn:microsoft.com/office/officeart/2005/8/layout/vProcess5"/>
    <dgm:cxn modelId="{A5E7BD7C-75C8-42A5-9533-776294C4B618}" type="presOf" srcId="{A0D70CBA-EBF8-4F4E-A603-C5C2BE750207}" destId="{3E2FE224-6649-4721-9236-F803921536B1}" srcOrd="0" destOrd="0" presId="urn:microsoft.com/office/officeart/2005/8/layout/vProcess5"/>
    <dgm:cxn modelId="{0DCCCF9B-0F9A-4D8E-A664-86629A72149A}" type="presOf" srcId="{2160D263-8061-4BF5-AEE8-1E5EE3059518}" destId="{60C17A0B-AE32-4F66-9442-52D397C72169}" srcOrd="0" destOrd="0" presId="urn:microsoft.com/office/officeart/2005/8/layout/vProcess5"/>
    <dgm:cxn modelId="{9BD0949C-D5F8-4111-994A-014769E3140F}" type="presOf" srcId="{1A701BFA-75B0-47D9-B13C-C974FFBD7AAE}" destId="{FEA9FB18-6574-462D-BF1D-9A404164731C}" srcOrd="1" destOrd="0" presId="urn:microsoft.com/office/officeart/2005/8/layout/vProcess5"/>
    <dgm:cxn modelId="{EE7004AA-2273-46BB-B8A5-86F9106B195E}" srcId="{3B7DC383-09B6-471E-93DF-628AB536645B}" destId="{2160D263-8061-4BF5-AEE8-1E5EE3059518}" srcOrd="1" destOrd="0" parTransId="{D399DB4C-48BF-46D2-91ED-5C7A444D4B44}" sibTransId="{A0D70CBA-EBF8-4F4E-A603-C5C2BE750207}"/>
    <dgm:cxn modelId="{E6A386F4-E896-435C-9BCC-80CAE0247B46}" type="presOf" srcId="{1A701BFA-75B0-47D9-B13C-C974FFBD7AAE}" destId="{DFF18B05-93AE-41BD-9F4C-31229F20DF89}" srcOrd="0" destOrd="0" presId="urn:microsoft.com/office/officeart/2005/8/layout/vProcess5"/>
    <dgm:cxn modelId="{D38652F7-2CEC-4286-94C1-17DF123F3EFC}" type="presOf" srcId="{69EE3822-A3F5-4E7A-8AF3-CEB1759968A4}" destId="{58479DF0-3878-4D9C-9F76-AB73CDAE1B7D}" srcOrd="0" destOrd="0" presId="urn:microsoft.com/office/officeart/2005/8/layout/vProcess5"/>
    <dgm:cxn modelId="{311D46C3-3A7B-409B-9F6C-95458525B527}" type="presParOf" srcId="{7E5AAA13-8661-4001-B618-4669413938B1}" destId="{005C579B-99F8-4ED7-B3F9-E327D27CABA2}" srcOrd="0" destOrd="0" presId="urn:microsoft.com/office/officeart/2005/8/layout/vProcess5"/>
    <dgm:cxn modelId="{EC9D704E-6086-44F1-983D-81CFB691A118}" type="presParOf" srcId="{7E5AAA13-8661-4001-B618-4669413938B1}" destId="{D8C42A83-9DC2-4C08-A03D-25BBB66D25C2}" srcOrd="1" destOrd="0" presId="urn:microsoft.com/office/officeart/2005/8/layout/vProcess5"/>
    <dgm:cxn modelId="{44583CA2-BFD2-49EF-AB0C-0FB063B20BF3}" type="presParOf" srcId="{7E5AAA13-8661-4001-B618-4669413938B1}" destId="{60C17A0B-AE32-4F66-9442-52D397C72169}" srcOrd="2" destOrd="0" presId="urn:microsoft.com/office/officeart/2005/8/layout/vProcess5"/>
    <dgm:cxn modelId="{E007DB62-C480-4C69-9FAF-793312C1013C}" type="presParOf" srcId="{7E5AAA13-8661-4001-B618-4669413938B1}" destId="{DFF18B05-93AE-41BD-9F4C-31229F20DF89}" srcOrd="3" destOrd="0" presId="urn:microsoft.com/office/officeart/2005/8/layout/vProcess5"/>
    <dgm:cxn modelId="{9A2FBD4E-54BA-40E7-B7FA-A44474D47AB1}" type="presParOf" srcId="{7E5AAA13-8661-4001-B618-4669413938B1}" destId="{58479DF0-3878-4D9C-9F76-AB73CDAE1B7D}" srcOrd="4" destOrd="0" presId="urn:microsoft.com/office/officeart/2005/8/layout/vProcess5"/>
    <dgm:cxn modelId="{783F60B6-3163-420A-9310-E9B694A08613}" type="presParOf" srcId="{7E5AAA13-8661-4001-B618-4669413938B1}" destId="{3E2FE224-6649-4721-9236-F803921536B1}" srcOrd="5" destOrd="0" presId="urn:microsoft.com/office/officeart/2005/8/layout/vProcess5"/>
    <dgm:cxn modelId="{180D247E-B20B-4F06-A752-C0A36684F093}" type="presParOf" srcId="{7E5AAA13-8661-4001-B618-4669413938B1}" destId="{816F4885-308F-4EEA-BCDC-D8791CF2C653}" srcOrd="6" destOrd="0" presId="urn:microsoft.com/office/officeart/2005/8/layout/vProcess5"/>
    <dgm:cxn modelId="{1ED67978-AAD3-423B-AE3C-5F171AD9804D}" type="presParOf" srcId="{7E5AAA13-8661-4001-B618-4669413938B1}" destId="{A54D8F91-A72A-4F48-B6B7-17773265FE43}" srcOrd="7" destOrd="0" presId="urn:microsoft.com/office/officeart/2005/8/layout/vProcess5"/>
    <dgm:cxn modelId="{8ADA0A7B-2B33-4A97-8AF3-9D68ED14B961}" type="presParOf" srcId="{7E5AAA13-8661-4001-B618-4669413938B1}" destId="{FEA9FB18-6574-462D-BF1D-9A404164731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AAADBE-E20E-4CC3-88AD-1EB8F2A9AC7F}" type="doc">
      <dgm:prSet loTypeId="urn:microsoft.com/office/officeart/2005/8/layout/cycle8" loCatId="cycle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79AC797F-1C81-4A7F-92A3-7D2B967D60C3}">
      <dgm:prSet/>
      <dgm:spPr/>
      <dgm:t>
        <a:bodyPr/>
        <a:lstStyle/>
        <a:p>
          <a:r>
            <a:rPr lang="hr-HR" dirty="0"/>
            <a:t>-informacije o pacijentima su povjerljive i smiju se koristiti samo u predviđene svrhe</a:t>
          </a:r>
        </a:p>
      </dgm:t>
    </dgm:pt>
    <dgm:pt modelId="{C560146F-4E71-4BC5-8D6A-6F755F415B26}" type="parTrans" cxnId="{517DDFF3-C314-48D2-9DE4-6FCA689045D2}">
      <dgm:prSet/>
      <dgm:spPr/>
      <dgm:t>
        <a:bodyPr/>
        <a:lstStyle/>
        <a:p>
          <a:endParaRPr lang="hr-HR"/>
        </a:p>
      </dgm:t>
    </dgm:pt>
    <dgm:pt modelId="{B8937E64-1A55-4033-94AF-DF7D8B1208C8}" type="sibTrans" cxnId="{517DDFF3-C314-48D2-9DE4-6FCA689045D2}">
      <dgm:prSet/>
      <dgm:spPr/>
      <dgm:t>
        <a:bodyPr/>
        <a:lstStyle/>
        <a:p>
          <a:endParaRPr lang="hr-HR"/>
        </a:p>
      </dgm:t>
    </dgm:pt>
    <dgm:pt modelId="{A40B9943-431F-47DC-B98D-B0B35312259D}">
      <dgm:prSet/>
      <dgm:spPr/>
      <dgm:t>
        <a:bodyPr/>
        <a:lstStyle/>
        <a:p>
          <a:r>
            <a:rPr lang="hr-HR"/>
            <a:t>-štititi informacije od njihovog neprimjerenog pokazivanja</a:t>
          </a:r>
          <a:endParaRPr lang="hr-HR" dirty="0"/>
        </a:p>
      </dgm:t>
    </dgm:pt>
    <dgm:pt modelId="{536787AD-8DD7-4988-910B-25A94F39AE08}" type="parTrans" cxnId="{4A244F59-8C2A-4214-8A6F-DA5663B72B54}">
      <dgm:prSet/>
      <dgm:spPr/>
      <dgm:t>
        <a:bodyPr/>
        <a:lstStyle/>
        <a:p>
          <a:endParaRPr lang="hr-HR"/>
        </a:p>
      </dgm:t>
    </dgm:pt>
    <dgm:pt modelId="{0D910737-2904-42A2-8C68-988EBCE256ED}" type="sibTrans" cxnId="{4A244F59-8C2A-4214-8A6F-DA5663B72B54}">
      <dgm:prSet/>
      <dgm:spPr/>
      <dgm:t>
        <a:bodyPr/>
        <a:lstStyle/>
        <a:p>
          <a:endParaRPr lang="hr-HR"/>
        </a:p>
      </dgm:t>
    </dgm:pt>
    <dgm:pt modelId="{C2A93EA2-17FC-4B9C-9CB3-0E688A3E97A9}">
      <dgm:prSet/>
      <dgm:spPr/>
      <dgm:t>
        <a:bodyPr/>
        <a:lstStyle/>
        <a:p>
          <a:r>
            <a:rPr lang="hr-HR"/>
            <a:t>-otkrivati jedino za slučajeve predviđene zakonom ili uz odobrenje pacijenta</a:t>
          </a:r>
          <a:endParaRPr lang="hr-HR" dirty="0"/>
        </a:p>
      </dgm:t>
    </dgm:pt>
    <dgm:pt modelId="{860AECA7-6F67-4ABF-8477-52ADA15CF1FC}" type="parTrans" cxnId="{1A16C22D-3D44-4AE9-B450-046CB947B8C3}">
      <dgm:prSet/>
      <dgm:spPr/>
      <dgm:t>
        <a:bodyPr/>
        <a:lstStyle/>
        <a:p>
          <a:endParaRPr lang="hr-HR"/>
        </a:p>
      </dgm:t>
    </dgm:pt>
    <dgm:pt modelId="{E294F6DE-9B85-463C-B456-A83A261464BC}" type="sibTrans" cxnId="{1A16C22D-3D44-4AE9-B450-046CB947B8C3}">
      <dgm:prSet/>
      <dgm:spPr/>
      <dgm:t>
        <a:bodyPr/>
        <a:lstStyle/>
        <a:p>
          <a:endParaRPr lang="hr-HR"/>
        </a:p>
      </dgm:t>
    </dgm:pt>
    <dgm:pt modelId="{B38B7B30-53B5-4B3F-ADC2-8AA425D5FC87}" type="pres">
      <dgm:prSet presAssocID="{76AAADBE-E20E-4CC3-88AD-1EB8F2A9AC7F}" presName="compositeShape" presStyleCnt="0">
        <dgm:presLayoutVars>
          <dgm:chMax val="7"/>
          <dgm:dir/>
          <dgm:resizeHandles val="exact"/>
        </dgm:presLayoutVars>
      </dgm:prSet>
      <dgm:spPr/>
    </dgm:pt>
    <dgm:pt modelId="{B452E090-7F55-4FF0-BC38-EEC70BE8620F}" type="pres">
      <dgm:prSet presAssocID="{76AAADBE-E20E-4CC3-88AD-1EB8F2A9AC7F}" presName="wedge1" presStyleLbl="node1" presStyleIdx="0" presStyleCnt="3"/>
      <dgm:spPr/>
    </dgm:pt>
    <dgm:pt modelId="{80B4DCE6-5E85-4C3B-9DA9-D269E03B3117}" type="pres">
      <dgm:prSet presAssocID="{76AAADBE-E20E-4CC3-88AD-1EB8F2A9AC7F}" presName="dummy1a" presStyleCnt="0"/>
      <dgm:spPr/>
    </dgm:pt>
    <dgm:pt modelId="{0588622C-78B0-46E3-835F-B2F2350D6DD9}" type="pres">
      <dgm:prSet presAssocID="{76AAADBE-E20E-4CC3-88AD-1EB8F2A9AC7F}" presName="dummy1b" presStyleCnt="0"/>
      <dgm:spPr/>
    </dgm:pt>
    <dgm:pt modelId="{A419B20E-C5A3-4A1B-A791-EFA7EFBE56FE}" type="pres">
      <dgm:prSet presAssocID="{76AAADBE-E20E-4CC3-88AD-1EB8F2A9AC7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816323D-0EF2-4B92-9EBE-E3D7F7782895}" type="pres">
      <dgm:prSet presAssocID="{76AAADBE-E20E-4CC3-88AD-1EB8F2A9AC7F}" presName="wedge2" presStyleLbl="node1" presStyleIdx="1" presStyleCnt="3"/>
      <dgm:spPr/>
    </dgm:pt>
    <dgm:pt modelId="{262142E6-8653-410E-8C61-BBC42873182A}" type="pres">
      <dgm:prSet presAssocID="{76AAADBE-E20E-4CC3-88AD-1EB8F2A9AC7F}" presName="dummy2a" presStyleCnt="0"/>
      <dgm:spPr/>
    </dgm:pt>
    <dgm:pt modelId="{FE41644F-A206-4EEB-A606-2C46B9C1BA11}" type="pres">
      <dgm:prSet presAssocID="{76AAADBE-E20E-4CC3-88AD-1EB8F2A9AC7F}" presName="dummy2b" presStyleCnt="0"/>
      <dgm:spPr/>
    </dgm:pt>
    <dgm:pt modelId="{78E2B769-E645-4BD8-A12F-8305F1B94B6B}" type="pres">
      <dgm:prSet presAssocID="{76AAADBE-E20E-4CC3-88AD-1EB8F2A9AC7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D666BB0-C068-44D3-83E5-AFD32C44E589}" type="pres">
      <dgm:prSet presAssocID="{76AAADBE-E20E-4CC3-88AD-1EB8F2A9AC7F}" presName="wedge3" presStyleLbl="node1" presStyleIdx="2" presStyleCnt="3"/>
      <dgm:spPr/>
    </dgm:pt>
    <dgm:pt modelId="{5F88F1C4-3996-4CC2-AC83-4C82CAEFF698}" type="pres">
      <dgm:prSet presAssocID="{76AAADBE-E20E-4CC3-88AD-1EB8F2A9AC7F}" presName="dummy3a" presStyleCnt="0"/>
      <dgm:spPr/>
    </dgm:pt>
    <dgm:pt modelId="{834545D6-F62D-441A-A238-2A419E9B72B6}" type="pres">
      <dgm:prSet presAssocID="{76AAADBE-E20E-4CC3-88AD-1EB8F2A9AC7F}" presName="dummy3b" presStyleCnt="0"/>
      <dgm:spPr/>
    </dgm:pt>
    <dgm:pt modelId="{BCDCBE91-B067-4EA0-B49F-B321241E00A5}" type="pres">
      <dgm:prSet presAssocID="{76AAADBE-E20E-4CC3-88AD-1EB8F2A9AC7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0D1B3CBD-8B24-43EA-9380-C454BADADE6E}" type="pres">
      <dgm:prSet presAssocID="{B8937E64-1A55-4033-94AF-DF7D8B1208C8}" presName="arrowWedge1" presStyleLbl="fgSibTrans2D1" presStyleIdx="0" presStyleCnt="3"/>
      <dgm:spPr/>
    </dgm:pt>
    <dgm:pt modelId="{7176E502-7A95-4B3F-9E70-E1C62623995E}" type="pres">
      <dgm:prSet presAssocID="{0D910737-2904-42A2-8C68-988EBCE256ED}" presName="arrowWedge2" presStyleLbl="fgSibTrans2D1" presStyleIdx="1" presStyleCnt="3"/>
      <dgm:spPr/>
    </dgm:pt>
    <dgm:pt modelId="{8694F3B7-AAAD-42ED-8F84-ACBE8FAAE3E2}" type="pres">
      <dgm:prSet presAssocID="{E294F6DE-9B85-463C-B456-A83A261464BC}" presName="arrowWedge3" presStyleLbl="fgSibTrans2D1" presStyleIdx="2" presStyleCnt="3"/>
      <dgm:spPr/>
    </dgm:pt>
  </dgm:ptLst>
  <dgm:cxnLst>
    <dgm:cxn modelId="{0E716D20-2558-40FC-8FD0-385B090C806C}" type="presOf" srcId="{76AAADBE-E20E-4CC3-88AD-1EB8F2A9AC7F}" destId="{B38B7B30-53B5-4B3F-ADC2-8AA425D5FC87}" srcOrd="0" destOrd="0" presId="urn:microsoft.com/office/officeart/2005/8/layout/cycle8"/>
    <dgm:cxn modelId="{1A16C22D-3D44-4AE9-B450-046CB947B8C3}" srcId="{76AAADBE-E20E-4CC3-88AD-1EB8F2A9AC7F}" destId="{C2A93EA2-17FC-4B9C-9CB3-0E688A3E97A9}" srcOrd="2" destOrd="0" parTransId="{860AECA7-6F67-4ABF-8477-52ADA15CF1FC}" sibTransId="{E294F6DE-9B85-463C-B456-A83A261464BC}"/>
    <dgm:cxn modelId="{9FBCE335-3CC5-427F-9F30-4173836BFC73}" type="presOf" srcId="{C2A93EA2-17FC-4B9C-9CB3-0E688A3E97A9}" destId="{BCDCBE91-B067-4EA0-B49F-B321241E00A5}" srcOrd="1" destOrd="0" presId="urn:microsoft.com/office/officeart/2005/8/layout/cycle8"/>
    <dgm:cxn modelId="{6A3F4840-6AA4-4DFB-BBA8-D5B75C2238BE}" type="presOf" srcId="{C2A93EA2-17FC-4B9C-9CB3-0E688A3E97A9}" destId="{0D666BB0-C068-44D3-83E5-AFD32C44E589}" srcOrd="0" destOrd="0" presId="urn:microsoft.com/office/officeart/2005/8/layout/cycle8"/>
    <dgm:cxn modelId="{C3183D50-60FB-4D7E-9CE3-B1FC79973112}" type="presOf" srcId="{79AC797F-1C81-4A7F-92A3-7D2B967D60C3}" destId="{A419B20E-C5A3-4A1B-A791-EFA7EFBE56FE}" srcOrd="1" destOrd="0" presId="urn:microsoft.com/office/officeart/2005/8/layout/cycle8"/>
    <dgm:cxn modelId="{F1167A55-3F71-4DA9-BC2B-DA65FEA56615}" type="presOf" srcId="{A40B9943-431F-47DC-B98D-B0B35312259D}" destId="{4816323D-0EF2-4B92-9EBE-E3D7F7782895}" srcOrd="0" destOrd="0" presId="urn:microsoft.com/office/officeart/2005/8/layout/cycle8"/>
    <dgm:cxn modelId="{4A244F59-8C2A-4214-8A6F-DA5663B72B54}" srcId="{76AAADBE-E20E-4CC3-88AD-1EB8F2A9AC7F}" destId="{A40B9943-431F-47DC-B98D-B0B35312259D}" srcOrd="1" destOrd="0" parTransId="{536787AD-8DD7-4988-910B-25A94F39AE08}" sibTransId="{0D910737-2904-42A2-8C68-988EBCE256ED}"/>
    <dgm:cxn modelId="{65F96F94-BF1C-4E5D-9476-D9D6FB8BDA04}" type="presOf" srcId="{79AC797F-1C81-4A7F-92A3-7D2B967D60C3}" destId="{B452E090-7F55-4FF0-BC38-EEC70BE8620F}" srcOrd="0" destOrd="0" presId="urn:microsoft.com/office/officeart/2005/8/layout/cycle8"/>
    <dgm:cxn modelId="{F120F4A3-65D0-4310-8215-7FF98B3F0EA9}" type="presOf" srcId="{A40B9943-431F-47DC-B98D-B0B35312259D}" destId="{78E2B769-E645-4BD8-A12F-8305F1B94B6B}" srcOrd="1" destOrd="0" presId="urn:microsoft.com/office/officeart/2005/8/layout/cycle8"/>
    <dgm:cxn modelId="{517DDFF3-C314-48D2-9DE4-6FCA689045D2}" srcId="{76AAADBE-E20E-4CC3-88AD-1EB8F2A9AC7F}" destId="{79AC797F-1C81-4A7F-92A3-7D2B967D60C3}" srcOrd="0" destOrd="0" parTransId="{C560146F-4E71-4BC5-8D6A-6F755F415B26}" sibTransId="{B8937E64-1A55-4033-94AF-DF7D8B1208C8}"/>
    <dgm:cxn modelId="{70B3DA7C-F218-4938-A8B1-0D1ED1E392F3}" type="presParOf" srcId="{B38B7B30-53B5-4B3F-ADC2-8AA425D5FC87}" destId="{B452E090-7F55-4FF0-BC38-EEC70BE8620F}" srcOrd="0" destOrd="0" presId="urn:microsoft.com/office/officeart/2005/8/layout/cycle8"/>
    <dgm:cxn modelId="{405D9766-CDCF-4BBB-AC44-9B879F63092D}" type="presParOf" srcId="{B38B7B30-53B5-4B3F-ADC2-8AA425D5FC87}" destId="{80B4DCE6-5E85-4C3B-9DA9-D269E03B3117}" srcOrd="1" destOrd="0" presId="urn:microsoft.com/office/officeart/2005/8/layout/cycle8"/>
    <dgm:cxn modelId="{0A5D5B4F-80C4-4437-BFE2-A641D0E26780}" type="presParOf" srcId="{B38B7B30-53B5-4B3F-ADC2-8AA425D5FC87}" destId="{0588622C-78B0-46E3-835F-B2F2350D6DD9}" srcOrd="2" destOrd="0" presId="urn:microsoft.com/office/officeart/2005/8/layout/cycle8"/>
    <dgm:cxn modelId="{39ADD4C1-1844-4BC2-B4C4-C85C6503FFD8}" type="presParOf" srcId="{B38B7B30-53B5-4B3F-ADC2-8AA425D5FC87}" destId="{A419B20E-C5A3-4A1B-A791-EFA7EFBE56FE}" srcOrd="3" destOrd="0" presId="urn:microsoft.com/office/officeart/2005/8/layout/cycle8"/>
    <dgm:cxn modelId="{07306F03-BCDD-42D1-AFB3-A11B100DA6C6}" type="presParOf" srcId="{B38B7B30-53B5-4B3F-ADC2-8AA425D5FC87}" destId="{4816323D-0EF2-4B92-9EBE-E3D7F7782895}" srcOrd="4" destOrd="0" presId="urn:microsoft.com/office/officeart/2005/8/layout/cycle8"/>
    <dgm:cxn modelId="{D77F0A2C-4376-4CB4-BBFC-C20D6DC66E3A}" type="presParOf" srcId="{B38B7B30-53B5-4B3F-ADC2-8AA425D5FC87}" destId="{262142E6-8653-410E-8C61-BBC42873182A}" srcOrd="5" destOrd="0" presId="urn:microsoft.com/office/officeart/2005/8/layout/cycle8"/>
    <dgm:cxn modelId="{DDE4A33F-6FBB-43BC-9A8B-3B13EECD5CD0}" type="presParOf" srcId="{B38B7B30-53B5-4B3F-ADC2-8AA425D5FC87}" destId="{FE41644F-A206-4EEB-A606-2C46B9C1BA11}" srcOrd="6" destOrd="0" presId="urn:microsoft.com/office/officeart/2005/8/layout/cycle8"/>
    <dgm:cxn modelId="{1BC42D47-3A92-46CF-9D77-37B4A9FC75AA}" type="presParOf" srcId="{B38B7B30-53B5-4B3F-ADC2-8AA425D5FC87}" destId="{78E2B769-E645-4BD8-A12F-8305F1B94B6B}" srcOrd="7" destOrd="0" presId="urn:microsoft.com/office/officeart/2005/8/layout/cycle8"/>
    <dgm:cxn modelId="{4E4EB3A8-CA67-47A4-A72D-7842D77128CB}" type="presParOf" srcId="{B38B7B30-53B5-4B3F-ADC2-8AA425D5FC87}" destId="{0D666BB0-C068-44D3-83E5-AFD32C44E589}" srcOrd="8" destOrd="0" presId="urn:microsoft.com/office/officeart/2005/8/layout/cycle8"/>
    <dgm:cxn modelId="{892A8369-9F2C-4E06-AB07-074D4F84E27E}" type="presParOf" srcId="{B38B7B30-53B5-4B3F-ADC2-8AA425D5FC87}" destId="{5F88F1C4-3996-4CC2-AC83-4C82CAEFF698}" srcOrd="9" destOrd="0" presId="urn:microsoft.com/office/officeart/2005/8/layout/cycle8"/>
    <dgm:cxn modelId="{B82C8E5A-FB52-4089-A2B9-6E3A5928C253}" type="presParOf" srcId="{B38B7B30-53B5-4B3F-ADC2-8AA425D5FC87}" destId="{834545D6-F62D-441A-A238-2A419E9B72B6}" srcOrd="10" destOrd="0" presId="urn:microsoft.com/office/officeart/2005/8/layout/cycle8"/>
    <dgm:cxn modelId="{5849C464-886D-451C-98C4-BD352117B6F5}" type="presParOf" srcId="{B38B7B30-53B5-4B3F-ADC2-8AA425D5FC87}" destId="{BCDCBE91-B067-4EA0-B49F-B321241E00A5}" srcOrd="11" destOrd="0" presId="urn:microsoft.com/office/officeart/2005/8/layout/cycle8"/>
    <dgm:cxn modelId="{C8175775-6800-451F-BDB0-08C5A7F964C8}" type="presParOf" srcId="{B38B7B30-53B5-4B3F-ADC2-8AA425D5FC87}" destId="{0D1B3CBD-8B24-43EA-9380-C454BADADE6E}" srcOrd="12" destOrd="0" presId="urn:microsoft.com/office/officeart/2005/8/layout/cycle8"/>
    <dgm:cxn modelId="{A7F0E7B3-1A29-4EE5-8788-CA3BECEE8863}" type="presParOf" srcId="{B38B7B30-53B5-4B3F-ADC2-8AA425D5FC87}" destId="{7176E502-7A95-4B3F-9E70-E1C62623995E}" srcOrd="13" destOrd="0" presId="urn:microsoft.com/office/officeart/2005/8/layout/cycle8"/>
    <dgm:cxn modelId="{A43BF14E-2F39-4CFC-A7C0-9D410D557AEB}" type="presParOf" srcId="{B38B7B30-53B5-4B3F-ADC2-8AA425D5FC87}" destId="{8694F3B7-AAAD-42ED-8F84-ACBE8FAAE3E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7605A-94BE-42A8-AA79-622F895796CF}">
      <dsp:nvSpPr>
        <dsp:cNvPr id="0" name=""/>
        <dsp:cNvSpPr/>
      </dsp:nvSpPr>
      <dsp:spPr>
        <a:xfrm>
          <a:off x="4044516" y="3137"/>
          <a:ext cx="911966" cy="592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empatija</a:t>
          </a:r>
          <a:endParaRPr lang="en-US" sz="1100" kern="1200" dirty="0"/>
        </a:p>
      </dsp:txBody>
      <dsp:txXfrm>
        <a:off x="4073453" y="32074"/>
        <a:ext cx="854092" cy="534904"/>
      </dsp:txXfrm>
    </dsp:sp>
    <dsp:sp modelId="{7DA1F865-4E18-43F0-9882-C3903527FAAD}">
      <dsp:nvSpPr>
        <dsp:cNvPr id="0" name=""/>
        <dsp:cNvSpPr/>
      </dsp:nvSpPr>
      <dsp:spPr>
        <a:xfrm>
          <a:off x="2224818" y="299526"/>
          <a:ext cx="4551362" cy="4551362"/>
        </a:xfrm>
        <a:custGeom>
          <a:avLst/>
          <a:gdLst/>
          <a:ahLst/>
          <a:cxnLst/>
          <a:rect l="0" t="0" r="0" b="0"/>
          <a:pathLst>
            <a:path>
              <a:moveTo>
                <a:pt x="2845619" y="72525"/>
              </a:moveTo>
              <a:arcTo wR="2275681" hR="2275681" stAng="17070239" swAng="5325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B9762-B375-4B05-A302-5B67A5256A45}">
      <dsp:nvSpPr>
        <dsp:cNvPr id="0" name=""/>
        <dsp:cNvSpPr/>
      </dsp:nvSpPr>
      <dsp:spPr>
        <a:xfrm>
          <a:off x="5507296" y="535545"/>
          <a:ext cx="911966" cy="592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k</a:t>
          </a:r>
          <a:r>
            <a:rPr lang="en-US" sz="1100" kern="1200"/>
            <a:t>olegijalnost</a:t>
          </a:r>
          <a:endParaRPr lang="en-US" sz="1100" kern="1200" dirty="0"/>
        </a:p>
      </dsp:txBody>
      <dsp:txXfrm>
        <a:off x="5536233" y="564482"/>
        <a:ext cx="854092" cy="534904"/>
      </dsp:txXfrm>
    </dsp:sp>
    <dsp:sp modelId="{E9BDB07F-CD25-403A-9383-19E5CF2A76CE}">
      <dsp:nvSpPr>
        <dsp:cNvPr id="0" name=""/>
        <dsp:cNvSpPr/>
      </dsp:nvSpPr>
      <dsp:spPr>
        <a:xfrm>
          <a:off x="2224818" y="299526"/>
          <a:ext cx="4551362" cy="4551362"/>
        </a:xfrm>
        <a:custGeom>
          <a:avLst/>
          <a:gdLst/>
          <a:ahLst/>
          <a:cxnLst/>
          <a:rect l="0" t="0" r="0" b="0"/>
          <a:pathLst>
            <a:path>
              <a:moveTo>
                <a:pt x="4136429" y="965589"/>
              </a:moveTo>
              <a:arcTo wR="2275681" hR="2275681" stAng="19491113" swAng="7875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8DC02-7097-4D95-BDBD-C751F30B0322}">
      <dsp:nvSpPr>
        <dsp:cNvPr id="0" name=""/>
        <dsp:cNvSpPr/>
      </dsp:nvSpPr>
      <dsp:spPr>
        <a:xfrm>
          <a:off x="6285625" y="1883650"/>
          <a:ext cx="911966" cy="592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p</a:t>
          </a:r>
          <a:r>
            <a:rPr lang="en-US" sz="1100" kern="1200"/>
            <a:t>oštenje</a:t>
          </a:r>
          <a:endParaRPr lang="hr-HR" sz="1100" kern="1200"/>
        </a:p>
      </dsp:txBody>
      <dsp:txXfrm>
        <a:off x="6314562" y="1912587"/>
        <a:ext cx="854092" cy="534904"/>
      </dsp:txXfrm>
    </dsp:sp>
    <dsp:sp modelId="{867C7040-DCF8-4357-9B12-A88F17DF9DDE}">
      <dsp:nvSpPr>
        <dsp:cNvPr id="0" name=""/>
        <dsp:cNvSpPr/>
      </dsp:nvSpPr>
      <dsp:spPr>
        <a:xfrm>
          <a:off x="2224818" y="299526"/>
          <a:ext cx="4551362" cy="4551362"/>
        </a:xfrm>
        <a:custGeom>
          <a:avLst/>
          <a:gdLst/>
          <a:ahLst/>
          <a:cxnLst/>
          <a:rect l="0" t="0" r="0" b="0"/>
          <a:pathLst>
            <a:path>
              <a:moveTo>
                <a:pt x="4549506" y="2367567"/>
              </a:moveTo>
              <a:arcTo wR="2275681" hR="2275681" stAng="21738844" swAng="8750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A21B3-1465-4CD8-BA57-CF8B80D811FF}">
      <dsp:nvSpPr>
        <dsp:cNvPr id="0" name=""/>
        <dsp:cNvSpPr/>
      </dsp:nvSpPr>
      <dsp:spPr>
        <a:xfrm>
          <a:off x="6015314" y="3416659"/>
          <a:ext cx="911966" cy="592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o</a:t>
          </a:r>
          <a:r>
            <a:rPr lang="en-US" sz="1100" kern="1200"/>
            <a:t>dgovornost</a:t>
          </a:r>
          <a:endParaRPr lang="hr-HR" sz="1100" kern="1200"/>
        </a:p>
      </dsp:txBody>
      <dsp:txXfrm>
        <a:off x="6044251" y="3445596"/>
        <a:ext cx="854092" cy="534904"/>
      </dsp:txXfrm>
    </dsp:sp>
    <dsp:sp modelId="{BD26D21C-E2CF-4FBF-AAA6-E1654E3BDE47}">
      <dsp:nvSpPr>
        <dsp:cNvPr id="0" name=""/>
        <dsp:cNvSpPr/>
      </dsp:nvSpPr>
      <dsp:spPr>
        <a:xfrm>
          <a:off x="2224818" y="299526"/>
          <a:ext cx="4551362" cy="4551362"/>
        </a:xfrm>
        <a:custGeom>
          <a:avLst/>
          <a:gdLst/>
          <a:ahLst/>
          <a:cxnLst/>
          <a:rect l="0" t="0" r="0" b="0"/>
          <a:pathLst>
            <a:path>
              <a:moveTo>
                <a:pt x="3948919" y="3818082"/>
              </a:moveTo>
              <a:arcTo wR="2275681" hR="2275681" stAng="2560203" swAng="6528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FBEFE-C3F0-4F1F-8A0D-D4DB0E782554}">
      <dsp:nvSpPr>
        <dsp:cNvPr id="0" name=""/>
        <dsp:cNvSpPr/>
      </dsp:nvSpPr>
      <dsp:spPr>
        <a:xfrm>
          <a:off x="4822845" y="4417259"/>
          <a:ext cx="911966" cy="592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p</a:t>
          </a:r>
          <a:r>
            <a:rPr lang="en-US" sz="1100" kern="1200"/>
            <a:t>ouzdanost</a:t>
          </a:r>
          <a:endParaRPr lang="en-US" sz="1100" kern="1200" dirty="0"/>
        </a:p>
      </dsp:txBody>
      <dsp:txXfrm>
        <a:off x="4851782" y="4446196"/>
        <a:ext cx="854092" cy="534904"/>
      </dsp:txXfrm>
    </dsp:sp>
    <dsp:sp modelId="{EA95774C-9519-4EDE-994B-E47DEC8D5DF7}">
      <dsp:nvSpPr>
        <dsp:cNvPr id="0" name=""/>
        <dsp:cNvSpPr/>
      </dsp:nvSpPr>
      <dsp:spPr>
        <a:xfrm>
          <a:off x="2224818" y="299526"/>
          <a:ext cx="4551362" cy="4551362"/>
        </a:xfrm>
        <a:custGeom>
          <a:avLst/>
          <a:gdLst/>
          <a:ahLst/>
          <a:cxnLst/>
          <a:rect l="0" t="0" r="0" b="0"/>
          <a:pathLst>
            <a:path>
              <a:moveTo>
                <a:pt x="2469939" y="4543056"/>
              </a:moveTo>
              <a:arcTo wR="2275681" hR="2275681" stAng="5106187" swAng="5876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65703-6338-462C-A42E-15F5CEFEEA40}">
      <dsp:nvSpPr>
        <dsp:cNvPr id="0" name=""/>
        <dsp:cNvSpPr/>
      </dsp:nvSpPr>
      <dsp:spPr>
        <a:xfrm>
          <a:off x="3266187" y="4417259"/>
          <a:ext cx="911966" cy="592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s</a:t>
          </a:r>
          <a:r>
            <a:rPr lang="en-US" sz="1100" kern="1200"/>
            <a:t>trpljivost</a:t>
          </a:r>
          <a:endParaRPr lang="en-US" sz="1100" kern="1200" dirty="0"/>
        </a:p>
      </dsp:txBody>
      <dsp:txXfrm>
        <a:off x="3295124" y="4446196"/>
        <a:ext cx="854092" cy="534904"/>
      </dsp:txXfrm>
    </dsp:sp>
    <dsp:sp modelId="{F83CCC9E-44D3-45A1-BCFB-0091C23B981B}">
      <dsp:nvSpPr>
        <dsp:cNvPr id="0" name=""/>
        <dsp:cNvSpPr/>
      </dsp:nvSpPr>
      <dsp:spPr>
        <a:xfrm>
          <a:off x="2224818" y="299526"/>
          <a:ext cx="4551362" cy="4551362"/>
        </a:xfrm>
        <a:custGeom>
          <a:avLst/>
          <a:gdLst/>
          <a:ahLst/>
          <a:cxnLst/>
          <a:rect l="0" t="0" r="0" b="0"/>
          <a:pathLst>
            <a:path>
              <a:moveTo>
                <a:pt x="923691" y="4106214"/>
              </a:moveTo>
              <a:arcTo wR="2275681" hR="2275681" stAng="7586923" swAng="6528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8DCE9-BC85-4209-B67F-FFBD0C3DF640}">
      <dsp:nvSpPr>
        <dsp:cNvPr id="0" name=""/>
        <dsp:cNvSpPr/>
      </dsp:nvSpPr>
      <dsp:spPr>
        <a:xfrm>
          <a:off x="2073718" y="3416659"/>
          <a:ext cx="911966" cy="592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humanost</a:t>
          </a:r>
        </a:p>
      </dsp:txBody>
      <dsp:txXfrm>
        <a:off x="2102655" y="3445596"/>
        <a:ext cx="854092" cy="534904"/>
      </dsp:txXfrm>
    </dsp:sp>
    <dsp:sp modelId="{CD521A5A-C18B-4162-A27F-C7E64D91C789}">
      <dsp:nvSpPr>
        <dsp:cNvPr id="0" name=""/>
        <dsp:cNvSpPr/>
      </dsp:nvSpPr>
      <dsp:spPr>
        <a:xfrm>
          <a:off x="2224818" y="299526"/>
          <a:ext cx="4551362" cy="4551362"/>
        </a:xfrm>
        <a:custGeom>
          <a:avLst/>
          <a:gdLst/>
          <a:ahLst/>
          <a:cxnLst/>
          <a:rect l="0" t="0" r="0" b="0"/>
          <a:pathLst>
            <a:path>
              <a:moveTo>
                <a:pt x="98265" y="2937183"/>
              </a:moveTo>
              <a:arcTo wR="2275681" hR="2275681" stAng="9786069" swAng="8750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EC155-FAC7-44C8-8DA3-0A3E0F94C5BA}">
      <dsp:nvSpPr>
        <dsp:cNvPr id="0" name=""/>
        <dsp:cNvSpPr/>
      </dsp:nvSpPr>
      <dsp:spPr>
        <a:xfrm>
          <a:off x="1803408" y="1883650"/>
          <a:ext cx="911966" cy="592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s</a:t>
          </a:r>
          <a:r>
            <a:rPr lang="en-US" sz="1100" kern="1200"/>
            <a:t>av</a:t>
          </a:r>
          <a:r>
            <a:rPr lang="hr-HR" sz="1100" kern="1200"/>
            <a:t>j</a:t>
          </a:r>
          <a:r>
            <a:rPr lang="en-US" sz="1100" kern="1200"/>
            <a:t>esnost</a:t>
          </a:r>
          <a:endParaRPr lang="en-US" sz="1100" kern="1200" dirty="0"/>
        </a:p>
      </dsp:txBody>
      <dsp:txXfrm>
        <a:off x="1832345" y="1912587"/>
        <a:ext cx="854092" cy="534904"/>
      </dsp:txXfrm>
    </dsp:sp>
    <dsp:sp modelId="{02FAEA3D-2E66-405E-B110-FD6A0C31AA58}">
      <dsp:nvSpPr>
        <dsp:cNvPr id="0" name=""/>
        <dsp:cNvSpPr/>
      </dsp:nvSpPr>
      <dsp:spPr>
        <a:xfrm>
          <a:off x="2224818" y="299526"/>
          <a:ext cx="4551362" cy="4551362"/>
        </a:xfrm>
        <a:custGeom>
          <a:avLst/>
          <a:gdLst/>
          <a:ahLst/>
          <a:cxnLst/>
          <a:rect l="0" t="0" r="0" b="0"/>
          <a:pathLst>
            <a:path>
              <a:moveTo>
                <a:pt x="166046" y="1422355"/>
              </a:moveTo>
              <a:arcTo wR="2275681" hR="2275681" stAng="12121369" swAng="7875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5AA83-4B79-4992-B8EF-6DA99EC6E5B6}">
      <dsp:nvSpPr>
        <dsp:cNvPr id="0" name=""/>
        <dsp:cNvSpPr/>
      </dsp:nvSpPr>
      <dsp:spPr>
        <a:xfrm>
          <a:off x="2581736" y="535545"/>
          <a:ext cx="911966" cy="592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0" kern="1200" dirty="0"/>
            <a:t>objektivnost</a:t>
          </a:r>
        </a:p>
      </dsp:txBody>
      <dsp:txXfrm>
        <a:off x="2610673" y="564482"/>
        <a:ext cx="854092" cy="534904"/>
      </dsp:txXfrm>
    </dsp:sp>
    <dsp:sp modelId="{2084CF62-DC0E-4876-BEDC-BAE4C1225E3A}">
      <dsp:nvSpPr>
        <dsp:cNvPr id="0" name=""/>
        <dsp:cNvSpPr/>
      </dsp:nvSpPr>
      <dsp:spPr>
        <a:xfrm>
          <a:off x="2224818" y="299526"/>
          <a:ext cx="4551362" cy="4551362"/>
        </a:xfrm>
        <a:custGeom>
          <a:avLst/>
          <a:gdLst/>
          <a:ahLst/>
          <a:cxnLst/>
          <a:rect l="0" t="0" r="0" b="0"/>
          <a:pathLst>
            <a:path>
              <a:moveTo>
                <a:pt x="1372606" y="186858"/>
              </a:moveTo>
              <a:arcTo wR="2275681" hR="2275681" stAng="14797164" swAng="5325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15605-53F9-4E17-B9CB-56CB7433AAEE}">
      <dsp:nvSpPr>
        <dsp:cNvPr id="0" name=""/>
        <dsp:cNvSpPr/>
      </dsp:nvSpPr>
      <dsp:spPr>
        <a:xfrm>
          <a:off x="0" y="1434927"/>
          <a:ext cx="11593287" cy="75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E779A-940F-477B-AEA1-EAA588A9D997}">
      <dsp:nvSpPr>
        <dsp:cNvPr id="0" name=""/>
        <dsp:cNvSpPr/>
      </dsp:nvSpPr>
      <dsp:spPr>
        <a:xfrm>
          <a:off x="579664" y="992127"/>
          <a:ext cx="8115301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739" tIns="0" rIns="30673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-cjeloživotno usavršavanje</a:t>
          </a:r>
          <a:endParaRPr lang="hr-HR" sz="3000" kern="1200" dirty="0"/>
        </a:p>
      </dsp:txBody>
      <dsp:txXfrm>
        <a:off x="622895" y="1035358"/>
        <a:ext cx="8028839" cy="799138"/>
      </dsp:txXfrm>
    </dsp:sp>
    <dsp:sp modelId="{3464BC61-C8B6-4FA2-AAAE-A8E2B32B94E1}">
      <dsp:nvSpPr>
        <dsp:cNvPr id="0" name=""/>
        <dsp:cNvSpPr/>
      </dsp:nvSpPr>
      <dsp:spPr>
        <a:xfrm>
          <a:off x="0" y="2795728"/>
          <a:ext cx="11593287" cy="75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182CF-91FF-4384-8665-6A5E1F928F07}">
      <dsp:nvSpPr>
        <dsp:cNvPr id="0" name=""/>
        <dsp:cNvSpPr/>
      </dsp:nvSpPr>
      <dsp:spPr>
        <a:xfrm>
          <a:off x="579664" y="2352927"/>
          <a:ext cx="8115301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739" tIns="0" rIns="30673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-odrediti granice stručne kompetencije</a:t>
          </a:r>
          <a:endParaRPr lang="hr-HR" sz="3000" kern="1200" dirty="0"/>
        </a:p>
      </dsp:txBody>
      <dsp:txXfrm>
        <a:off x="622895" y="2396158"/>
        <a:ext cx="8028839" cy="799138"/>
      </dsp:txXfrm>
    </dsp:sp>
    <dsp:sp modelId="{ABBB6086-1DA9-434C-AA6F-1070DC5D878F}">
      <dsp:nvSpPr>
        <dsp:cNvPr id="0" name=""/>
        <dsp:cNvSpPr/>
      </dsp:nvSpPr>
      <dsp:spPr>
        <a:xfrm>
          <a:off x="0" y="4156528"/>
          <a:ext cx="11593287" cy="75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4E8DA-4A48-4CB9-8E83-B6933F0E7366}">
      <dsp:nvSpPr>
        <dsp:cNvPr id="0" name=""/>
        <dsp:cNvSpPr/>
      </dsp:nvSpPr>
      <dsp:spPr>
        <a:xfrm>
          <a:off x="579664" y="3713728"/>
          <a:ext cx="8115301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739" tIns="0" rIns="30673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-pomaganje učenicima i studentima sestrinstva</a:t>
          </a:r>
          <a:endParaRPr lang="hr-HR" sz="3000" kern="1200" dirty="0"/>
        </a:p>
      </dsp:txBody>
      <dsp:txXfrm>
        <a:off x="622895" y="3756959"/>
        <a:ext cx="8028839" cy="7991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0C679-7793-4280-A21D-E34491DB3E9E}">
      <dsp:nvSpPr>
        <dsp:cNvPr id="0" name=""/>
        <dsp:cNvSpPr/>
      </dsp:nvSpPr>
      <dsp:spPr>
        <a:xfrm>
          <a:off x="0" y="0"/>
          <a:ext cx="8088090" cy="13695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-</a:t>
          </a:r>
          <a:r>
            <a:rPr lang="hr-HR" sz="2600" b="1" kern="1200" dirty="0"/>
            <a:t>ne smiju se </a:t>
          </a:r>
          <a:r>
            <a:rPr lang="hr-HR" sz="2600" kern="1200" dirty="0"/>
            <a:t>služiti svojim statusom u svrhu promoviranja komercijalnih proizvoda i usluga</a:t>
          </a:r>
        </a:p>
      </dsp:txBody>
      <dsp:txXfrm>
        <a:off x="40112" y="40112"/>
        <a:ext cx="6610259" cy="1289306"/>
      </dsp:txXfrm>
    </dsp:sp>
    <dsp:sp modelId="{23B85EEC-678B-45BB-831F-AF6B4933B4A0}">
      <dsp:nvSpPr>
        <dsp:cNvPr id="0" name=""/>
        <dsp:cNvSpPr/>
      </dsp:nvSpPr>
      <dsp:spPr>
        <a:xfrm>
          <a:off x="713654" y="1597786"/>
          <a:ext cx="8088090" cy="13695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-</a:t>
          </a:r>
          <a:r>
            <a:rPr lang="hr-HR" sz="2600" b="1" kern="1200" dirty="0"/>
            <a:t>ne smiju </a:t>
          </a:r>
          <a:r>
            <a:rPr lang="hr-HR" sz="2600" kern="1200" dirty="0"/>
            <a:t>dopustiti da komercijalni razlozi utječu na njihovo stručno prosuđivanje</a:t>
          </a:r>
        </a:p>
      </dsp:txBody>
      <dsp:txXfrm>
        <a:off x="753766" y="1637898"/>
        <a:ext cx="6404015" cy="1289306"/>
      </dsp:txXfrm>
    </dsp:sp>
    <dsp:sp modelId="{C269314A-D5C7-4025-91B7-8D99CC24D59C}">
      <dsp:nvSpPr>
        <dsp:cNvPr id="0" name=""/>
        <dsp:cNvSpPr/>
      </dsp:nvSpPr>
      <dsp:spPr>
        <a:xfrm>
          <a:off x="1427309" y="3195572"/>
          <a:ext cx="8088090" cy="13695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-</a:t>
          </a:r>
          <a:r>
            <a:rPr lang="hr-HR" sz="2600" b="1" kern="1200" dirty="0"/>
            <a:t>mora odbiti </a:t>
          </a:r>
          <a:r>
            <a:rPr lang="hr-HR" sz="2600" kern="1200" dirty="0"/>
            <a:t>bilo kakav poklon koji bi se mogao protumačiti kao pokušaj stjecanja osobnih povlastica ili koristi</a:t>
          </a:r>
        </a:p>
      </dsp:txBody>
      <dsp:txXfrm>
        <a:off x="1467421" y="3235684"/>
        <a:ext cx="6404015" cy="1289306"/>
      </dsp:txXfrm>
    </dsp:sp>
    <dsp:sp modelId="{581EBDF4-CE26-489A-87D2-A027CF93BA89}">
      <dsp:nvSpPr>
        <dsp:cNvPr id="0" name=""/>
        <dsp:cNvSpPr/>
      </dsp:nvSpPr>
      <dsp:spPr>
        <a:xfrm>
          <a:off x="7197894" y="1038560"/>
          <a:ext cx="890195" cy="8901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7398188" y="1038560"/>
        <a:ext cx="489607" cy="669872"/>
      </dsp:txXfrm>
    </dsp:sp>
    <dsp:sp modelId="{78C2A1F1-FF29-4646-B747-8DC8F2FDB215}">
      <dsp:nvSpPr>
        <dsp:cNvPr id="0" name=""/>
        <dsp:cNvSpPr/>
      </dsp:nvSpPr>
      <dsp:spPr>
        <a:xfrm>
          <a:off x="7911549" y="2627216"/>
          <a:ext cx="890195" cy="8901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8111843" y="2627216"/>
        <a:ext cx="489607" cy="6698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1FAC3-F0D4-405D-A7B2-1271A54140BD}">
      <dsp:nvSpPr>
        <dsp:cNvPr id="0" name=""/>
        <dsp:cNvSpPr/>
      </dsp:nvSpPr>
      <dsp:spPr>
        <a:xfrm>
          <a:off x="4306415" y="1626"/>
          <a:ext cx="2908448" cy="1454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-prakticiranje sigurne zdravstvene njege na potrebnoj stručnoj i etičkoj razini</a:t>
          </a:r>
          <a:endParaRPr lang="hr-HR" sz="1700" kern="1200" dirty="0"/>
        </a:p>
      </dsp:txBody>
      <dsp:txXfrm>
        <a:off x="4349008" y="44219"/>
        <a:ext cx="2823262" cy="1369038"/>
      </dsp:txXfrm>
    </dsp:sp>
    <dsp:sp modelId="{B766AF7D-655A-4115-9CAC-84DB3F890151}">
      <dsp:nvSpPr>
        <dsp:cNvPr id="0" name=""/>
        <dsp:cNvSpPr/>
      </dsp:nvSpPr>
      <dsp:spPr>
        <a:xfrm rot="3600000">
          <a:off x="6203634" y="2553822"/>
          <a:ext cx="1515295" cy="50897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6356327" y="2655618"/>
        <a:ext cx="1209909" cy="305386"/>
      </dsp:txXfrm>
    </dsp:sp>
    <dsp:sp modelId="{E11B19F7-CDA0-4593-B910-6F813EFD8487}">
      <dsp:nvSpPr>
        <dsp:cNvPr id="0" name=""/>
        <dsp:cNvSpPr/>
      </dsp:nvSpPr>
      <dsp:spPr>
        <a:xfrm>
          <a:off x="6707699" y="4160772"/>
          <a:ext cx="2908448" cy="1454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-posebna odgovornost glavne sestre i voditelja timova</a:t>
          </a:r>
          <a:endParaRPr lang="hr-HR" sz="1700" kern="1200" dirty="0"/>
        </a:p>
      </dsp:txBody>
      <dsp:txXfrm>
        <a:off x="6750292" y="4203365"/>
        <a:ext cx="2823262" cy="1369038"/>
      </dsp:txXfrm>
    </dsp:sp>
    <dsp:sp modelId="{E26CC76A-F539-45F0-8AD3-C71476F6F5F8}">
      <dsp:nvSpPr>
        <dsp:cNvPr id="0" name=""/>
        <dsp:cNvSpPr/>
      </dsp:nvSpPr>
      <dsp:spPr>
        <a:xfrm rot="10800000">
          <a:off x="5002992" y="4633394"/>
          <a:ext cx="1515295" cy="50897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74613"/>
                <a:satOff val="-2991"/>
                <a:lumOff val="11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4613"/>
                <a:satOff val="-2991"/>
                <a:lumOff val="11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4613"/>
                <a:satOff val="-2991"/>
                <a:lumOff val="11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 rot="10800000">
        <a:off x="5155685" y="4735190"/>
        <a:ext cx="1209909" cy="305386"/>
      </dsp:txXfrm>
    </dsp:sp>
    <dsp:sp modelId="{1EBBF494-C6ED-492C-958C-76F5043A76FB}">
      <dsp:nvSpPr>
        <dsp:cNvPr id="0" name=""/>
        <dsp:cNvSpPr/>
      </dsp:nvSpPr>
      <dsp:spPr>
        <a:xfrm>
          <a:off x="1905132" y="4160772"/>
          <a:ext cx="2908448" cy="1454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-sestra mora pružiti prvu pomoć na radnom mjestu i izvan njega, ali vodeći računa o granicama svojih kompetencija</a:t>
          </a:r>
          <a:endParaRPr lang="hr-HR" sz="1700" kern="1200" dirty="0"/>
        </a:p>
      </dsp:txBody>
      <dsp:txXfrm>
        <a:off x="1947725" y="4203365"/>
        <a:ext cx="2823262" cy="1369038"/>
      </dsp:txXfrm>
    </dsp:sp>
    <dsp:sp modelId="{F24FB1A5-24C4-412A-A2A9-CF61A9D9BA53}">
      <dsp:nvSpPr>
        <dsp:cNvPr id="0" name=""/>
        <dsp:cNvSpPr/>
      </dsp:nvSpPr>
      <dsp:spPr>
        <a:xfrm rot="18000000">
          <a:off x="3802350" y="2553822"/>
          <a:ext cx="1515295" cy="50897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49225"/>
                <a:satOff val="-5981"/>
                <a:lumOff val="239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49225"/>
                <a:satOff val="-5981"/>
                <a:lumOff val="239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49225"/>
                <a:satOff val="-5981"/>
                <a:lumOff val="239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3955043" y="2655618"/>
        <a:ext cx="1209909" cy="3053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95C50-8C3C-4D9B-9243-87161ABFC5EA}">
      <dsp:nvSpPr>
        <dsp:cNvPr id="0" name=""/>
        <dsp:cNvSpPr/>
      </dsp:nvSpPr>
      <dsp:spPr>
        <a:xfrm>
          <a:off x="1717139" y="797814"/>
          <a:ext cx="7357731" cy="380243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5752B-8469-4033-AAEB-277C9863FFB8}">
      <dsp:nvSpPr>
        <dsp:cNvPr id="0" name=""/>
        <dsp:cNvSpPr/>
      </dsp:nvSpPr>
      <dsp:spPr>
        <a:xfrm>
          <a:off x="1937025" y="1242513"/>
          <a:ext cx="3416693" cy="325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-u slučaju etičkih nejasnoća trebaju se konzultirati sa članovima Etičkog povjerenstva</a:t>
          </a:r>
          <a:endParaRPr lang="hr-HR" sz="3000" kern="1200" dirty="0"/>
        </a:p>
      </dsp:txBody>
      <dsp:txXfrm>
        <a:off x="1937025" y="1242513"/>
        <a:ext cx="3416693" cy="3252933"/>
      </dsp:txXfrm>
    </dsp:sp>
    <dsp:sp modelId="{0824E197-C8B2-4BB5-B579-152E3F3E843A}">
      <dsp:nvSpPr>
        <dsp:cNvPr id="0" name=""/>
        <dsp:cNvSpPr/>
      </dsp:nvSpPr>
      <dsp:spPr>
        <a:xfrm>
          <a:off x="5429833" y="1242513"/>
          <a:ext cx="3416693" cy="325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-ako kolegica krši etička načela, dužna ju je upozoriti, a ako u tome ne uspije mora je prijaviti Etičkom povjerenstvu komore</a:t>
          </a:r>
          <a:endParaRPr lang="hr-HR" sz="3000" kern="1200" dirty="0"/>
        </a:p>
      </dsp:txBody>
      <dsp:txXfrm>
        <a:off x="5429833" y="1242513"/>
        <a:ext cx="3416693" cy="3252933"/>
      </dsp:txXfrm>
    </dsp:sp>
    <dsp:sp modelId="{617C40E6-6474-4409-B584-09E5785830DA}">
      <dsp:nvSpPr>
        <dsp:cNvPr id="0" name=""/>
        <dsp:cNvSpPr/>
      </dsp:nvSpPr>
      <dsp:spPr>
        <a:xfrm>
          <a:off x="955994" y="36865"/>
          <a:ext cx="1437717" cy="1437717"/>
        </a:xfrm>
        <a:prstGeom prst="plus">
          <a:avLst>
            <a:gd name="adj" fmla="val 328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85183-DB85-4E0F-8125-9DF5CAC661C3}">
      <dsp:nvSpPr>
        <dsp:cNvPr id="0" name=""/>
        <dsp:cNvSpPr/>
      </dsp:nvSpPr>
      <dsp:spPr>
        <a:xfrm>
          <a:off x="8060011" y="553902"/>
          <a:ext cx="1353146" cy="463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04267-E231-4FE8-BB24-EC1412869787}">
      <dsp:nvSpPr>
        <dsp:cNvPr id="0" name=""/>
        <dsp:cNvSpPr/>
      </dsp:nvSpPr>
      <dsp:spPr>
        <a:xfrm>
          <a:off x="5396005" y="1249469"/>
          <a:ext cx="845" cy="3106864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934C7-CBDE-4CF9-ADF0-687333690198}">
      <dsp:nvSpPr>
        <dsp:cNvPr id="0" name=""/>
        <dsp:cNvSpPr/>
      </dsp:nvSpPr>
      <dsp:spPr>
        <a:xfrm>
          <a:off x="4733963" y="1880"/>
          <a:ext cx="2413393" cy="15687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-prema zlatnom pravilu</a:t>
          </a:r>
          <a:endParaRPr lang="hr-HR" sz="2200" kern="1200" dirty="0"/>
        </a:p>
      </dsp:txBody>
      <dsp:txXfrm>
        <a:off x="4810541" y="78458"/>
        <a:ext cx="2260237" cy="1415549"/>
      </dsp:txXfrm>
    </dsp:sp>
    <dsp:sp modelId="{CF8FDF88-2051-4E7D-B8D6-A9E33C7CAA7E}">
      <dsp:nvSpPr>
        <dsp:cNvPr id="0" name=""/>
        <dsp:cNvSpPr/>
      </dsp:nvSpPr>
      <dsp:spPr>
        <a:xfrm>
          <a:off x="3850620" y="786232"/>
          <a:ext cx="4180078" cy="4180078"/>
        </a:xfrm>
        <a:custGeom>
          <a:avLst/>
          <a:gdLst/>
          <a:ahLst/>
          <a:cxnLst/>
          <a:rect l="0" t="0" r="0" b="0"/>
          <a:pathLst>
            <a:path>
              <a:moveTo>
                <a:pt x="3619875" y="666007"/>
              </a:moveTo>
              <a:arcTo wR="2090039" hR="2090039" stAng="19023084" swAng="229959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78EFF-7F00-4BF8-A9B9-F77EDB17CEC4}">
      <dsp:nvSpPr>
        <dsp:cNvPr id="0" name=""/>
        <dsp:cNvSpPr/>
      </dsp:nvSpPr>
      <dsp:spPr>
        <a:xfrm>
          <a:off x="6543990" y="3136939"/>
          <a:ext cx="2413393" cy="15687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-poštivanje i zahvalnost prema učiteljima</a:t>
          </a:r>
          <a:endParaRPr lang="hr-HR" sz="2200" kern="1200" dirty="0"/>
        </a:p>
      </dsp:txBody>
      <dsp:txXfrm>
        <a:off x="6620568" y="3213517"/>
        <a:ext cx="2260237" cy="1415549"/>
      </dsp:txXfrm>
    </dsp:sp>
    <dsp:sp modelId="{F75DFD1D-471F-416D-AD4D-ABD1A3A93B75}">
      <dsp:nvSpPr>
        <dsp:cNvPr id="0" name=""/>
        <dsp:cNvSpPr/>
      </dsp:nvSpPr>
      <dsp:spPr>
        <a:xfrm>
          <a:off x="3850620" y="786232"/>
          <a:ext cx="4180078" cy="4180078"/>
        </a:xfrm>
        <a:custGeom>
          <a:avLst/>
          <a:gdLst/>
          <a:ahLst/>
          <a:cxnLst/>
          <a:rect l="0" t="0" r="0" b="0"/>
          <a:pathLst>
            <a:path>
              <a:moveTo>
                <a:pt x="2730277" y="4079602"/>
              </a:moveTo>
              <a:arcTo wR="2090039" hR="2090039" stAng="4329714" swAng="2140571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5CF7F-7D8A-4B66-BC63-11F20AE620AB}">
      <dsp:nvSpPr>
        <dsp:cNvPr id="0" name=""/>
        <dsp:cNvSpPr/>
      </dsp:nvSpPr>
      <dsp:spPr>
        <a:xfrm>
          <a:off x="2923936" y="3136939"/>
          <a:ext cx="2413393" cy="15687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-pružanje savjeta i pomoći kolegicama ako to zatraže</a:t>
          </a:r>
          <a:endParaRPr lang="hr-HR" sz="2200" kern="1200" dirty="0"/>
        </a:p>
      </dsp:txBody>
      <dsp:txXfrm>
        <a:off x="3000514" y="3213517"/>
        <a:ext cx="2260237" cy="1415549"/>
      </dsp:txXfrm>
    </dsp:sp>
    <dsp:sp modelId="{3A09AC06-B879-4908-84AD-CACADB9005AD}">
      <dsp:nvSpPr>
        <dsp:cNvPr id="0" name=""/>
        <dsp:cNvSpPr/>
      </dsp:nvSpPr>
      <dsp:spPr>
        <a:xfrm>
          <a:off x="3850620" y="786232"/>
          <a:ext cx="4180078" cy="4180078"/>
        </a:xfrm>
        <a:custGeom>
          <a:avLst/>
          <a:gdLst/>
          <a:ahLst/>
          <a:cxnLst/>
          <a:rect l="0" t="0" r="0" b="0"/>
          <a:pathLst>
            <a:path>
              <a:moveTo>
                <a:pt x="6797" y="1921616"/>
              </a:moveTo>
              <a:arcTo wR="2090039" hR="2090039" stAng="11077326" swAng="229959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D54FA-E4FC-4A83-B1C3-0E8A94514DE9}">
      <dsp:nvSpPr>
        <dsp:cNvPr id="0" name=""/>
        <dsp:cNvSpPr/>
      </dsp:nvSpPr>
      <dsp:spPr>
        <a:xfrm>
          <a:off x="1949" y="1749191"/>
          <a:ext cx="2584148" cy="25841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Rad medicinske sestre ima značajan utjecaj na ljudsko zdravlje i život</a:t>
          </a:r>
        </a:p>
      </dsp:txBody>
      <dsp:txXfrm>
        <a:off x="380389" y="2127631"/>
        <a:ext cx="1827268" cy="1827268"/>
      </dsp:txXfrm>
    </dsp:sp>
    <dsp:sp modelId="{54F36A8B-C225-402B-A496-1CE3379A6646}">
      <dsp:nvSpPr>
        <dsp:cNvPr id="0" name=""/>
        <dsp:cNvSpPr/>
      </dsp:nvSpPr>
      <dsp:spPr>
        <a:xfrm>
          <a:off x="2795930" y="2291862"/>
          <a:ext cx="1498806" cy="1498806"/>
        </a:xfrm>
        <a:prstGeom prst="mathPlus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2994597" y="2865005"/>
        <a:ext cx="1101472" cy="352520"/>
      </dsp:txXfrm>
    </dsp:sp>
    <dsp:sp modelId="{F1DBDDDB-EA29-42AA-98BD-A7D537E62732}">
      <dsp:nvSpPr>
        <dsp:cNvPr id="0" name=""/>
        <dsp:cNvSpPr/>
      </dsp:nvSpPr>
      <dsp:spPr>
        <a:xfrm>
          <a:off x="4504569" y="1749191"/>
          <a:ext cx="2584148" cy="25841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 Odgovornost medicinskih sestara ne može se  definirati samo zakonima i propisima</a:t>
          </a:r>
        </a:p>
      </dsp:txBody>
      <dsp:txXfrm>
        <a:off x="4883009" y="2127631"/>
        <a:ext cx="1827268" cy="1827268"/>
      </dsp:txXfrm>
    </dsp:sp>
    <dsp:sp modelId="{D1FC22C9-AE3D-4572-A88E-D98180B66DD3}">
      <dsp:nvSpPr>
        <dsp:cNvPr id="0" name=""/>
        <dsp:cNvSpPr/>
      </dsp:nvSpPr>
      <dsp:spPr>
        <a:xfrm>
          <a:off x="7298551" y="2291862"/>
          <a:ext cx="1498806" cy="1498806"/>
        </a:xfrm>
        <a:prstGeom prst="mathEqual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7497218" y="2600616"/>
        <a:ext cx="1101472" cy="881298"/>
      </dsp:txXfrm>
    </dsp:sp>
    <dsp:sp modelId="{6C64EDC9-CC03-428A-AF91-6E5218FC7B69}">
      <dsp:nvSpPr>
        <dsp:cNvPr id="0" name=""/>
        <dsp:cNvSpPr/>
      </dsp:nvSpPr>
      <dsp:spPr>
        <a:xfrm>
          <a:off x="9007190" y="1749191"/>
          <a:ext cx="2584148" cy="25841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Etički kodeks </a:t>
          </a:r>
          <a:r>
            <a:rPr lang="hr-HR" sz="1800" kern="1200" dirty="0"/>
            <a:t>ima za cilj  pomoći sestri u oblikovanju  vrijednosti potrebnih za rad s pacijentima</a:t>
          </a:r>
        </a:p>
      </dsp:txBody>
      <dsp:txXfrm>
        <a:off x="9385630" y="2127631"/>
        <a:ext cx="1827268" cy="1827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873F-6063-4A90-A07C-2B04033BCD79}">
      <dsp:nvSpPr>
        <dsp:cNvPr id="0" name=""/>
        <dsp:cNvSpPr/>
      </dsp:nvSpPr>
      <dsp:spPr>
        <a:xfrm>
          <a:off x="5029595" y="0"/>
          <a:ext cx="2488883" cy="248913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180F1-3589-4128-9538-21791E9BA3E5}">
      <dsp:nvSpPr>
        <dsp:cNvPr id="0" name=""/>
        <dsp:cNvSpPr/>
      </dsp:nvSpPr>
      <dsp:spPr>
        <a:xfrm>
          <a:off x="5579101" y="901000"/>
          <a:ext cx="1388937" cy="69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Za učenike srednjih škola</a:t>
          </a:r>
          <a:endParaRPr lang="en-US" sz="1300" kern="1200" dirty="0"/>
        </a:p>
      </dsp:txBody>
      <dsp:txXfrm>
        <a:off x="5579101" y="901000"/>
        <a:ext cx="1388937" cy="694397"/>
      </dsp:txXfrm>
    </dsp:sp>
    <dsp:sp modelId="{094984F5-0DE1-4E91-9554-8F8D571A5A58}">
      <dsp:nvSpPr>
        <dsp:cNvPr id="0" name=""/>
        <dsp:cNvSpPr/>
      </dsp:nvSpPr>
      <dsp:spPr>
        <a:xfrm>
          <a:off x="4338161" y="1430378"/>
          <a:ext cx="2488883" cy="248913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2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27DE9-0644-4C5C-A898-B38D5275EC7B}">
      <dsp:nvSpPr>
        <dsp:cNvPr id="0" name=""/>
        <dsp:cNvSpPr/>
      </dsp:nvSpPr>
      <dsp:spPr>
        <a:xfrm>
          <a:off x="4884865" y="2334019"/>
          <a:ext cx="1388937" cy="69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kao vodič pri oblikovanju vlastitih moralnih stajališta</a:t>
          </a:r>
        </a:p>
      </dsp:txBody>
      <dsp:txXfrm>
        <a:off x="4884865" y="2334019"/>
        <a:ext cx="1388937" cy="694397"/>
      </dsp:txXfrm>
    </dsp:sp>
    <dsp:sp modelId="{574A44B4-9033-481D-9E12-1E41CCE9FF6D}">
      <dsp:nvSpPr>
        <dsp:cNvPr id="0" name=""/>
        <dsp:cNvSpPr/>
      </dsp:nvSpPr>
      <dsp:spPr>
        <a:xfrm>
          <a:off x="5029595" y="2866038"/>
          <a:ext cx="2488883" cy="248913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9D784-2F92-4767-817B-90047571933D}">
      <dsp:nvSpPr>
        <dsp:cNvPr id="0" name=""/>
        <dsp:cNvSpPr/>
      </dsp:nvSpPr>
      <dsp:spPr>
        <a:xfrm>
          <a:off x="5579101" y="3767038"/>
          <a:ext cx="1388937" cy="69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Za sestre koje rade</a:t>
          </a:r>
          <a:endParaRPr lang="en-US" sz="1300" kern="1200" dirty="0"/>
        </a:p>
      </dsp:txBody>
      <dsp:txXfrm>
        <a:off x="5579101" y="3767038"/>
        <a:ext cx="1388937" cy="694397"/>
      </dsp:txXfrm>
    </dsp:sp>
    <dsp:sp modelId="{1E60E525-4A15-4D36-BCD9-D85BA8555B43}">
      <dsp:nvSpPr>
        <dsp:cNvPr id="0" name=""/>
        <dsp:cNvSpPr/>
      </dsp:nvSpPr>
      <dsp:spPr>
        <a:xfrm>
          <a:off x="4515571" y="4461435"/>
          <a:ext cx="2138263" cy="213929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bg2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6CDF3-540E-4444-BA2E-41656FC193EB}">
      <dsp:nvSpPr>
        <dsp:cNvPr id="0" name=""/>
        <dsp:cNvSpPr/>
      </dsp:nvSpPr>
      <dsp:spPr>
        <a:xfrm>
          <a:off x="4884865" y="5200057"/>
          <a:ext cx="1388937" cy="69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kao osnova za samoprocijenu i ponavljanje</a:t>
          </a:r>
        </a:p>
      </dsp:txBody>
      <dsp:txXfrm>
        <a:off x="4884865" y="5200057"/>
        <a:ext cx="1388937" cy="6943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C57AB-0493-4A55-811A-164A6F7971CA}">
      <dsp:nvSpPr>
        <dsp:cNvPr id="0" name=""/>
        <dsp:cNvSpPr/>
      </dsp:nvSpPr>
      <dsp:spPr>
        <a:xfrm>
          <a:off x="3018" y="134896"/>
          <a:ext cx="2852432" cy="28403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DF46C-900B-4F0F-A937-74DA3A067D38}">
      <dsp:nvSpPr>
        <dsp:cNvPr id="0" name=""/>
        <dsp:cNvSpPr/>
      </dsp:nvSpPr>
      <dsp:spPr>
        <a:xfrm>
          <a:off x="471428" y="1839129"/>
          <a:ext cx="2840389" cy="28403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susreću se s etičkim dilemama u svom radnom okruženju </a:t>
          </a:r>
          <a:endParaRPr lang="hr-HR" sz="1800" kern="1200" dirty="0"/>
        </a:p>
      </dsp:txBody>
      <dsp:txXfrm>
        <a:off x="554620" y="1922321"/>
        <a:ext cx="2674005" cy="2674005"/>
      </dsp:txXfrm>
    </dsp:sp>
    <dsp:sp modelId="{45F1B976-25BB-449B-94B1-E0E4FE72FA47}">
      <dsp:nvSpPr>
        <dsp:cNvPr id="0" name=""/>
        <dsp:cNvSpPr/>
      </dsp:nvSpPr>
      <dsp:spPr>
        <a:xfrm>
          <a:off x="3400464" y="1213837"/>
          <a:ext cx="545014" cy="682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3400464" y="1350338"/>
        <a:ext cx="381510" cy="409503"/>
      </dsp:txXfrm>
    </dsp:sp>
    <dsp:sp modelId="{2AFA6739-E348-406A-A32A-8498E2AF59EA}">
      <dsp:nvSpPr>
        <dsp:cNvPr id="0" name=""/>
        <dsp:cNvSpPr/>
      </dsp:nvSpPr>
      <dsp:spPr>
        <a:xfrm>
          <a:off x="4412633" y="134896"/>
          <a:ext cx="2840389" cy="28403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933DD-92DA-49DD-B418-47DD006A8D33}">
      <dsp:nvSpPr>
        <dsp:cNvPr id="0" name=""/>
        <dsp:cNvSpPr/>
      </dsp:nvSpPr>
      <dsp:spPr>
        <a:xfrm>
          <a:off x="4875022" y="1839129"/>
          <a:ext cx="2840389" cy="28403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pri tome uvijek moraju gledati na dobrobit pacijenata</a:t>
          </a:r>
          <a:endParaRPr lang="hr-HR" sz="1800" kern="1200" dirty="0"/>
        </a:p>
      </dsp:txBody>
      <dsp:txXfrm>
        <a:off x="4958214" y="1922321"/>
        <a:ext cx="2674005" cy="2674005"/>
      </dsp:txXfrm>
    </dsp:sp>
    <dsp:sp modelId="{63CD437A-9512-4640-944F-1BEEB66DA131}">
      <dsp:nvSpPr>
        <dsp:cNvPr id="0" name=""/>
        <dsp:cNvSpPr/>
      </dsp:nvSpPr>
      <dsp:spPr>
        <a:xfrm>
          <a:off x="7800144" y="1213837"/>
          <a:ext cx="547121" cy="682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7800144" y="1350338"/>
        <a:ext cx="382985" cy="409503"/>
      </dsp:txXfrm>
    </dsp:sp>
    <dsp:sp modelId="{58D98D05-8D26-4206-81FB-67C5578F9CEF}">
      <dsp:nvSpPr>
        <dsp:cNvPr id="0" name=""/>
        <dsp:cNvSpPr/>
      </dsp:nvSpPr>
      <dsp:spPr>
        <a:xfrm>
          <a:off x="8816227" y="134896"/>
          <a:ext cx="2840389" cy="28403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16737-E802-4746-B9CB-3970DAEE83B1}">
      <dsp:nvSpPr>
        <dsp:cNvPr id="0" name=""/>
        <dsp:cNvSpPr/>
      </dsp:nvSpPr>
      <dsp:spPr>
        <a:xfrm>
          <a:off x="9278616" y="1839129"/>
          <a:ext cx="2840389" cy="28403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traženje savjeta u slučaju postojanja etičkih dilema od presudne su  važnosti za donošenje ispravnih odluka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-  u tome im pomaže poznavanje profesionalnih dužnosti, koje su navedene u etičkom kodeksu</a:t>
          </a:r>
        </a:p>
      </dsp:txBody>
      <dsp:txXfrm>
        <a:off x="9361808" y="1922321"/>
        <a:ext cx="2674005" cy="26740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CE322-6B6F-479F-95DC-A27AA30DAEE3}">
      <dsp:nvSpPr>
        <dsp:cNvPr id="0" name=""/>
        <dsp:cNvSpPr/>
      </dsp:nvSpPr>
      <dsp:spPr>
        <a:xfrm>
          <a:off x="525779" y="482623"/>
          <a:ext cx="9464040" cy="86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1923.</a:t>
          </a:r>
          <a:r>
            <a:rPr lang="hr-HR" sz="2400" kern="1200" dirty="0"/>
            <a:t> godine u </a:t>
          </a:r>
          <a:r>
            <a:rPr lang="hr-HR" sz="2400" b="1" i="1" kern="1200" dirty="0"/>
            <a:t>Montrealu</a:t>
          </a:r>
          <a:r>
            <a:rPr lang="hr-HR" sz="2400" kern="1200" dirty="0"/>
            <a:t>, predstavljen je zahtjev za donošenje svjetskog sestrinskog etičkog kodeksa</a:t>
          </a:r>
        </a:p>
      </dsp:txBody>
      <dsp:txXfrm>
        <a:off x="525779" y="482623"/>
        <a:ext cx="9464040" cy="860367"/>
      </dsp:txXfrm>
    </dsp:sp>
    <dsp:sp modelId="{000F4889-79C0-4E01-8B8C-03435FF42B20}">
      <dsp:nvSpPr>
        <dsp:cNvPr id="0" name=""/>
        <dsp:cNvSpPr/>
      </dsp:nvSpPr>
      <dsp:spPr>
        <a:xfrm>
          <a:off x="525779" y="1342990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4E4E4-BC02-4251-99BE-5A30D29A326A}">
      <dsp:nvSpPr>
        <dsp:cNvPr id="0" name=""/>
        <dsp:cNvSpPr/>
      </dsp:nvSpPr>
      <dsp:spPr>
        <a:xfrm>
          <a:off x="1861261" y="1342990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312B3-4D4E-4A37-81C1-E7D9AAF51352}">
      <dsp:nvSpPr>
        <dsp:cNvPr id="0" name=""/>
        <dsp:cNvSpPr/>
      </dsp:nvSpPr>
      <dsp:spPr>
        <a:xfrm>
          <a:off x="3196742" y="1342990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65FC0-8878-4134-8870-49207DE55B84}">
      <dsp:nvSpPr>
        <dsp:cNvPr id="0" name=""/>
        <dsp:cNvSpPr/>
      </dsp:nvSpPr>
      <dsp:spPr>
        <a:xfrm>
          <a:off x="4532223" y="1342990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36C15-A4D6-4112-887E-850554D20699}">
      <dsp:nvSpPr>
        <dsp:cNvPr id="0" name=""/>
        <dsp:cNvSpPr/>
      </dsp:nvSpPr>
      <dsp:spPr>
        <a:xfrm>
          <a:off x="5867704" y="1342990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3AB5F-C1CD-4E4F-BE74-D8708C675ADB}">
      <dsp:nvSpPr>
        <dsp:cNvPr id="0" name=""/>
        <dsp:cNvSpPr/>
      </dsp:nvSpPr>
      <dsp:spPr>
        <a:xfrm>
          <a:off x="7203186" y="1342990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7EDE0-63D5-4423-B098-4612F5E7910A}">
      <dsp:nvSpPr>
        <dsp:cNvPr id="0" name=""/>
        <dsp:cNvSpPr/>
      </dsp:nvSpPr>
      <dsp:spPr>
        <a:xfrm>
          <a:off x="8538667" y="1342990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79959-AD2D-4E4C-931F-E624C3DC2964}">
      <dsp:nvSpPr>
        <dsp:cNvPr id="0" name=""/>
        <dsp:cNvSpPr/>
      </dsp:nvSpPr>
      <dsp:spPr>
        <a:xfrm>
          <a:off x="525779" y="1640329"/>
          <a:ext cx="9464040" cy="86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i="1" kern="1200" dirty="0"/>
            <a:t>PRVI</a:t>
          </a:r>
          <a:r>
            <a:rPr lang="hr-HR" sz="2400" kern="1200" dirty="0"/>
            <a:t> međunarodni sestrinski kodeks usvojen je </a:t>
          </a:r>
          <a:r>
            <a:rPr lang="hr-HR" sz="2400" b="1" kern="1200" dirty="0"/>
            <a:t>1953.</a:t>
          </a:r>
          <a:r>
            <a:rPr lang="hr-HR" sz="2400" kern="1200" dirty="0"/>
            <a:t> godine na kongresu </a:t>
          </a:r>
          <a:r>
            <a:rPr lang="hr-HR" sz="2400" kern="1200" dirty="0" err="1"/>
            <a:t>ICN.a</a:t>
          </a:r>
          <a:r>
            <a:rPr lang="hr-HR" sz="2400" kern="1200" dirty="0"/>
            <a:t> u Brazilu</a:t>
          </a:r>
        </a:p>
      </dsp:txBody>
      <dsp:txXfrm>
        <a:off x="525779" y="1640329"/>
        <a:ext cx="9464040" cy="860367"/>
      </dsp:txXfrm>
    </dsp:sp>
    <dsp:sp modelId="{E5E75605-2C23-4635-9133-4F034DA3F518}">
      <dsp:nvSpPr>
        <dsp:cNvPr id="0" name=""/>
        <dsp:cNvSpPr/>
      </dsp:nvSpPr>
      <dsp:spPr>
        <a:xfrm>
          <a:off x="525779" y="2500696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891BB-6D34-4CEE-8C24-769326BE6AC0}">
      <dsp:nvSpPr>
        <dsp:cNvPr id="0" name=""/>
        <dsp:cNvSpPr/>
      </dsp:nvSpPr>
      <dsp:spPr>
        <a:xfrm>
          <a:off x="1861261" y="2500696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12740-BC3B-433B-B7E0-00600D6367EC}">
      <dsp:nvSpPr>
        <dsp:cNvPr id="0" name=""/>
        <dsp:cNvSpPr/>
      </dsp:nvSpPr>
      <dsp:spPr>
        <a:xfrm>
          <a:off x="3196742" y="2500696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EA5E8-053B-4BDA-AD24-8F119291115B}">
      <dsp:nvSpPr>
        <dsp:cNvPr id="0" name=""/>
        <dsp:cNvSpPr/>
      </dsp:nvSpPr>
      <dsp:spPr>
        <a:xfrm>
          <a:off x="4532223" y="2500696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F67B5-72BC-4649-BBBC-5C254F879258}">
      <dsp:nvSpPr>
        <dsp:cNvPr id="0" name=""/>
        <dsp:cNvSpPr/>
      </dsp:nvSpPr>
      <dsp:spPr>
        <a:xfrm>
          <a:off x="5867704" y="2500696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1A42C-CDFF-4DE3-BFAB-8F59D1CDF07F}">
      <dsp:nvSpPr>
        <dsp:cNvPr id="0" name=""/>
        <dsp:cNvSpPr/>
      </dsp:nvSpPr>
      <dsp:spPr>
        <a:xfrm>
          <a:off x="7203186" y="2500696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DB498-F38A-488A-9D20-AD363064E9B9}">
      <dsp:nvSpPr>
        <dsp:cNvPr id="0" name=""/>
        <dsp:cNvSpPr/>
      </dsp:nvSpPr>
      <dsp:spPr>
        <a:xfrm>
          <a:off x="8538667" y="2500696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A6700-F53A-4FED-A437-CFA4B53A9FCB}">
      <dsp:nvSpPr>
        <dsp:cNvPr id="0" name=""/>
        <dsp:cNvSpPr/>
      </dsp:nvSpPr>
      <dsp:spPr>
        <a:xfrm>
          <a:off x="525779" y="2798035"/>
          <a:ext cx="9464040" cy="86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1973.</a:t>
          </a:r>
          <a:r>
            <a:rPr lang="hr-HR" sz="2400" kern="1200" baseline="0" dirty="0"/>
            <a:t> dokument ICN-a postaje službeni pod nazivom </a:t>
          </a:r>
          <a:r>
            <a:rPr lang="hr-HR" sz="2400" b="1" kern="1200" baseline="0" dirty="0"/>
            <a:t>Kodeks etike medicinskih sestara</a:t>
          </a:r>
          <a:endParaRPr lang="hr-HR" sz="2400" b="1" kern="1200" dirty="0"/>
        </a:p>
      </dsp:txBody>
      <dsp:txXfrm>
        <a:off x="525779" y="2798035"/>
        <a:ext cx="9464040" cy="860367"/>
      </dsp:txXfrm>
    </dsp:sp>
    <dsp:sp modelId="{840140E5-8D83-4D1A-8E50-5375EB7ED674}">
      <dsp:nvSpPr>
        <dsp:cNvPr id="0" name=""/>
        <dsp:cNvSpPr/>
      </dsp:nvSpPr>
      <dsp:spPr>
        <a:xfrm>
          <a:off x="525779" y="3658402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36898-B57E-4BCA-890C-1EC5F1289EC4}">
      <dsp:nvSpPr>
        <dsp:cNvPr id="0" name=""/>
        <dsp:cNvSpPr/>
      </dsp:nvSpPr>
      <dsp:spPr>
        <a:xfrm>
          <a:off x="1861261" y="3658402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9D761-7218-4D32-8819-9AE89089AE4E}">
      <dsp:nvSpPr>
        <dsp:cNvPr id="0" name=""/>
        <dsp:cNvSpPr/>
      </dsp:nvSpPr>
      <dsp:spPr>
        <a:xfrm>
          <a:off x="3196742" y="3658402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266A4-3520-40C7-BAEC-8250102ED9B5}">
      <dsp:nvSpPr>
        <dsp:cNvPr id="0" name=""/>
        <dsp:cNvSpPr/>
      </dsp:nvSpPr>
      <dsp:spPr>
        <a:xfrm>
          <a:off x="4532223" y="3658402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9D44D-09C6-4BD4-AE3F-380573EF03D8}">
      <dsp:nvSpPr>
        <dsp:cNvPr id="0" name=""/>
        <dsp:cNvSpPr/>
      </dsp:nvSpPr>
      <dsp:spPr>
        <a:xfrm>
          <a:off x="5867704" y="3658402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AD0D7-BA2B-494E-9652-05EA4FA32BE2}">
      <dsp:nvSpPr>
        <dsp:cNvPr id="0" name=""/>
        <dsp:cNvSpPr/>
      </dsp:nvSpPr>
      <dsp:spPr>
        <a:xfrm>
          <a:off x="7203186" y="3658402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A68C5-0671-4B2E-A329-AFDBAB6724FC}">
      <dsp:nvSpPr>
        <dsp:cNvPr id="0" name=""/>
        <dsp:cNvSpPr/>
      </dsp:nvSpPr>
      <dsp:spPr>
        <a:xfrm>
          <a:off x="8538667" y="3658402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251A4-C679-4D35-9701-93D0CC8FAF75}">
      <dsp:nvSpPr>
        <dsp:cNvPr id="0" name=""/>
        <dsp:cNvSpPr/>
      </dsp:nvSpPr>
      <dsp:spPr>
        <a:xfrm>
          <a:off x="0" y="0"/>
          <a:ext cx="8649600" cy="901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preporučuje se da se medicinska sestra učlani u Komoru</a:t>
          </a:r>
          <a:endParaRPr lang="hr-HR" sz="1700" kern="1200" dirty="0"/>
        </a:p>
      </dsp:txBody>
      <dsp:txXfrm>
        <a:off x="26403" y="26403"/>
        <a:ext cx="7571388" cy="848650"/>
      </dsp:txXfrm>
    </dsp:sp>
    <dsp:sp modelId="{7EB46A2B-3B2E-47E5-9A7D-B49EA7E75DA0}">
      <dsp:nvSpPr>
        <dsp:cNvPr id="0" name=""/>
        <dsp:cNvSpPr/>
      </dsp:nvSpPr>
      <dsp:spPr>
        <a:xfrm>
          <a:off x="645911" y="1026658"/>
          <a:ext cx="8649600" cy="901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-poštivanje bolesnika kao ljudskog bića, njegov fizički i moralni integritet, osobnost i privatnost, svjetonazor, moralna i vjerska uvjerenja, pristanak na liječenje, čuvanje tajne</a:t>
          </a:r>
          <a:endParaRPr lang="hr-HR" sz="1700" kern="1200" dirty="0"/>
        </a:p>
      </dsp:txBody>
      <dsp:txXfrm>
        <a:off x="672314" y="1053061"/>
        <a:ext cx="7364936" cy="848650"/>
      </dsp:txXfrm>
    </dsp:sp>
    <dsp:sp modelId="{B6892A6D-3DB9-4207-A98A-147098DEBB63}">
      <dsp:nvSpPr>
        <dsp:cNvPr id="0" name=""/>
        <dsp:cNvSpPr/>
      </dsp:nvSpPr>
      <dsp:spPr>
        <a:xfrm>
          <a:off x="1291823" y="2053317"/>
          <a:ext cx="8649600" cy="901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-načelo osobne odgovornosti</a:t>
          </a:r>
          <a:endParaRPr lang="hr-HR" sz="1700" kern="1200" dirty="0"/>
        </a:p>
      </dsp:txBody>
      <dsp:txXfrm>
        <a:off x="1318226" y="2079720"/>
        <a:ext cx="7364936" cy="848650"/>
      </dsp:txXfrm>
    </dsp:sp>
    <dsp:sp modelId="{A16EC4DC-49DC-499A-B9D2-735E8403BABE}">
      <dsp:nvSpPr>
        <dsp:cNvPr id="0" name=""/>
        <dsp:cNvSpPr/>
      </dsp:nvSpPr>
      <dsp:spPr>
        <a:xfrm>
          <a:off x="1937735" y="3079975"/>
          <a:ext cx="8649600" cy="901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-načelo skrbi za bolesnika, zaštita zdravlja i svođenje rizika na minimum</a:t>
          </a:r>
          <a:endParaRPr lang="hr-HR" sz="1700" kern="1200" dirty="0"/>
        </a:p>
      </dsp:txBody>
      <dsp:txXfrm>
        <a:off x="1964138" y="3106378"/>
        <a:ext cx="7364936" cy="848650"/>
      </dsp:txXfrm>
    </dsp:sp>
    <dsp:sp modelId="{4643C1A3-7A3C-42CC-AFF4-F03699BA2F6E}">
      <dsp:nvSpPr>
        <dsp:cNvPr id="0" name=""/>
        <dsp:cNvSpPr/>
      </dsp:nvSpPr>
      <dsp:spPr>
        <a:xfrm>
          <a:off x="2583647" y="4106634"/>
          <a:ext cx="8649600" cy="901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-održavanje i povećavanje ugleda profesije</a:t>
          </a:r>
          <a:endParaRPr lang="hr-HR" sz="1700" kern="1200" dirty="0"/>
        </a:p>
      </dsp:txBody>
      <dsp:txXfrm>
        <a:off x="2610050" y="4133037"/>
        <a:ext cx="7364936" cy="848650"/>
      </dsp:txXfrm>
    </dsp:sp>
    <dsp:sp modelId="{9354D696-7FC3-4158-8E60-5604281C6FEB}">
      <dsp:nvSpPr>
        <dsp:cNvPr id="0" name=""/>
        <dsp:cNvSpPr/>
      </dsp:nvSpPr>
      <dsp:spPr>
        <a:xfrm>
          <a:off x="8063654" y="658563"/>
          <a:ext cx="585946" cy="5859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600" kern="1200"/>
        </a:p>
      </dsp:txBody>
      <dsp:txXfrm>
        <a:off x="8195492" y="658563"/>
        <a:ext cx="322270" cy="440924"/>
      </dsp:txXfrm>
    </dsp:sp>
    <dsp:sp modelId="{9272751D-4E7C-4794-9C5E-D478B7AF0287}">
      <dsp:nvSpPr>
        <dsp:cNvPr id="0" name=""/>
        <dsp:cNvSpPr/>
      </dsp:nvSpPr>
      <dsp:spPr>
        <a:xfrm>
          <a:off x="8709566" y="1685222"/>
          <a:ext cx="585946" cy="5859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600" kern="1200"/>
        </a:p>
      </dsp:txBody>
      <dsp:txXfrm>
        <a:off x="8841404" y="1685222"/>
        <a:ext cx="322270" cy="440924"/>
      </dsp:txXfrm>
    </dsp:sp>
    <dsp:sp modelId="{88FD88DB-26B6-4828-B706-DA8E48E32185}">
      <dsp:nvSpPr>
        <dsp:cNvPr id="0" name=""/>
        <dsp:cNvSpPr/>
      </dsp:nvSpPr>
      <dsp:spPr>
        <a:xfrm>
          <a:off x="9355477" y="2696857"/>
          <a:ext cx="585946" cy="5859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600" kern="1200"/>
        </a:p>
      </dsp:txBody>
      <dsp:txXfrm>
        <a:off x="9487315" y="2696857"/>
        <a:ext cx="322270" cy="440924"/>
      </dsp:txXfrm>
    </dsp:sp>
    <dsp:sp modelId="{7D20ADB3-C963-41EB-B6B5-543F03C78AC5}">
      <dsp:nvSpPr>
        <dsp:cNvPr id="0" name=""/>
        <dsp:cNvSpPr/>
      </dsp:nvSpPr>
      <dsp:spPr>
        <a:xfrm>
          <a:off x="10001389" y="3733531"/>
          <a:ext cx="585946" cy="5859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600" kern="1200"/>
        </a:p>
      </dsp:txBody>
      <dsp:txXfrm>
        <a:off x="10133227" y="3733531"/>
        <a:ext cx="322270" cy="4409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829D4-F689-43BC-A04B-5CFC6B5B2571}">
      <dsp:nvSpPr>
        <dsp:cNvPr id="0" name=""/>
        <dsp:cNvSpPr/>
      </dsp:nvSpPr>
      <dsp:spPr>
        <a:xfrm>
          <a:off x="0" y="3957111"/>
          <a:ext cx="11449271" cy="6491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-za prigovor savjesti obavještava nadređenu osobu i ne ostavlja pacijenta bez zdravstvene njege</a:t>
          </a:r>
          <a:endParaRPr lang="hr-HR" sz="1500" kern="1200" dirty="0"/>
        </a:p>
      </dsp:txBody>
      <dsp:txXfrm>
        <a:off x="0" y="3957111"/>
        <a:ext cx="11449271" cy="649197"/>
      </dsp:txXfrm>
    </dsp:sp>
    <dsp:sp modelId="{02E0CBF1-9E30-4980-A85D-BB8B90B9F1E4}">
      <dsp:nvSpPr>
        <dsp:cNvPr id="0" name=""/>
        <dsp:cNvSpPr/>
      </dsp:nvSpPr>
      <dsp:spPr>
        <a:xfrm rot="10800000">
          <a:off x="0" y="2968384"/>
          <a:ext cx="11449271" cy="99846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-održavanje profesionalnih granica</a:t>
          </a:r>
          <a:endParaRPr lang="hr-HR" sz="1500" kern="1200" dirty="0"/>
        </a:p>
      </dsp:txBody>
      <dsp:txXfrm rot="10800000">
        <a:off x="0" y="2968384"/>
        <a:ext cx="11449271" cy="648773"/>
      </dsp:txXfrm>
    </dsp:sp>
    <dsp:sp modelId="{99B70555-1D20-4010-B5EB-238C6051D969}">
      <dsp:nvSpPr>
        <dsp:cNvPr id="0" name=""/>
        <dsp:cNvSpPr/>
      </dsp:nvSpPr>
      <dsp:spPr>
        <a:xfrm rot="10800000">
          <a:off x="0" y="1979657"/>
          <a:ext cx="11449271" cy="99846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-zaštita i promicanje dostojanstva pacijenta bez obzira na spol, dob, rasu, sposobnosti, seksualnu orijentaciju, ekonomski status, životni stil, kulturna, religijska ili politička uvjerenja</a:t>
          </a:r>
          <a:endParaRPr lang="hr-HR" sz="1500" kern="1200" dirty="0"/>
        </a:p>
      </dsp:txBody>
      <dsp:txXfrm rot="10800000">
        <a:off x="0" y="1979657"/>
        <a:ext cx="11449271" cy="648773"/>
      </dsp:txXfrm>
    </dsp:sp>
    <dsp:sp modelId="{0310412A-ECCF-44EC-8E14-CE5408F497A1}">
      <dsp:nvSpPr>
        <dsp:cNvPr id="0" name=""/>
        <dsp:cNvSpPr/>
      </dsp:nvSpPr>
      <dsp:spPr>
        <a:xfrm rot="10800000">
          <a:off x="0" y="990930"/>
          <a:ext cx="11449271" cy="99846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-osobna odgovornost sestre u djelokrugu svoga rada</a:t>
          </a:r>
          <a:endParaRPr lang="hr-HR" sz="1500" kern="1200" dirty="0"/>
        </a:p>
      </dsp:txBody>
      <dsp:txXfrm rot="10800000">
        <a:off x="0" y="990930"/>
        <a:ext cx="11449271" cy="648773"/>
      </dsp:txXfrm>
    </dsp:sp>
    <dsp:sp modelId="{E7576BFE-AB89-4138-9C2C-43AEF83462E1}">
      <dsp:nvSpPr>
        <dsp:cNvPr id="0" name=""/>
        <dsp:cNvSpPr/>
      </dsp:nvSpPr>
      <dsp:spPr>
        <a:xfrm rot="10800000">
          <a:off x="0" y="2202"/>
          <a:ext cx="11449271" cy="99846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pacijent- partner u zdravstvenoj njezi</a:t>
          </a:r>
          <a:endParaRPr lang="hr-HR" sz="1500" kern="1200" dirty="0"/>
        </a:p>
      </dsp:txBody>
      <dsp:txXfrm rot="10800000">
        <a:off x="0" y="2202"/>
        <a:ext cx="11449271" cy="6487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42A83-9DC2-4C08-A03D-25BBB66D25C2}">
      <dsp:nvSpPr>
        <dsp:cNvPr id="0" name=""/>
        <dsp:cNvSpPr/>
      </dsp:nvSpPr>
      <dsp:spPr>
        <a:xfrm>
          <a:off x="0" y="0"/>
          <a:ext cx="7659642" cy="1467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 dirty="0"/>
            <a:t>djelotvorno komunicirati dijeliti svoje znanje i vještine</a:t>
          </a:r>
        </a:p>
      </dsp:txBody>
      <dsp:txXfrm>
        <a:off x="42990" y="42990"/>
        <a:ext cx="6075770" cy="1381822"/>
      </dsp:txXfrm>
    </dsp:sp>
    <dsp:sp modelId="{60C17A0B-AE32-4F66-9442-52D397C72169}">
      <dsp:nvSpPr>
        <dsp:cNvPr id="0" name=""/>
        <dsp:cNvSpPr/>
      </dsp:nvSpPr>
      <dsp:spPr>
        <a:xfrm>
          <a:off x="675850" y="1712435"/>
          <a:ext cx="7659642" cy="1467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 dirty="0"/>
            <a:t>pravedno i bez diskriminacije</a:t>
          </a:r>
        </a:p>
      </dsp:txBody>
      <dsp:txXfrm>
        <a:off x="718840" y="1755425"/>
        <a:ext cx="5943740" cy="1381822"/>
      </dsp:txXfrm>
    </dsp:sp>
    <dsp:sp modelId="{DFF18B05-93AE-41BD-9F4C-31229F20DF89}">
      <dsp:nvSpPr>
        <dsp:cNvPr id="0" name=""/>
        <dsp:cNvSpPr/>
      </dsp:nvSpPr>
      <dsp:spPr>
        <a:xfrm>
          <a:off x="1351701" y="3424871"/>
          <a:ext cx="7659642" cy="1467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/>
            <a:t>-uredno voditi sestrinsku dokumentaciju</a:t>
          </a:r>
          <a:endParaRPr lang="hr-HR" sz="3800" kern="1200" dirty="0"/>
        </a:p>
      </dsp:txBody>
      <dsp:txXfrm>
        <a:off x="1394691" y="3467861"/>
        <a:ext cx="5943740" cy="1381822"/>
      </dsp:txXfrm>
    </dsp:sp>
    <dsp:sp modelId="{58479DF0-3878-4D9C-9F76-AB73CDAE1B7D}">
      <dsp:nvSpPr>
        <dsp:cNvPr id="0" name=""/>
        <dsp:cNvSpPr/>
      </dsp:nvSpPr>
      <dsp:spPr>
        <a:xfrm>
          <a:off x="6705570" y="1113083"/>
          <a:ext cx="954071" cy="954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6920236" y="1113083"/>
        <a:ext cx="524739" cy="717938"/>
      </dsp:txXfrm>
    </dsp:sp>
    <dsp:sp modelId="{3E2FE224-6649-4721-9236-F803921536B1}">
      <dsp:nvSpPr>
        <dsp:cNvPr id="0" name=""/>
        <dsp:cNvSpPr/>
      </dsp:nvSpPr>
      <dsp:spPr>
        <a:xfrm>
          <a:off x="7381421" y="2815733"/>
          <a:ext cx="954071" cy="954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7596087" y="2815733"/>
        <a:ext cx="524739" cy="7179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2E090-7F55-4FF0-BC38-EEC70BE8620F}">
      <dsp:nvSpPr>
        <dsp:cNvPr id="0" name=""/>
        <dsp:cNvSpPr/>
      </dsp:nvSpPr>
      <dsp:spPr>
        <a:xfrm>
          <a:off x="3732883" y="367981"/>
          <a:ext cx="4755449" cy="475544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-informacije o pacijentima su povjerljive i smiju se koristiti samo u predviđene svrhe</a:t>
          </a:r>
        </a:p>
      </dsp:txBody>
      <dsp:txXfrm>
        <a:off x="6239117" y="1375683"/>
        <a:ext cx="1698374" cy="1415312"/>
      </dsp:txXfrm>
    </dsp:sp>
    <dsp:sp modelId="{4816323D-0EF2-4B92-9EBE-E3D7F7782895}">
      <dsp:nvSpPr>
        <dsp:cNvPr id="0" name=""/>
        <dsp:cNvSpPr/>
      </dsp:nvSpPr>
      <dsp:spPr>
        <a:xfrm>
          <a:off x="3634943" y="537818"/>
          <a:ext cx="4755449" cy="475544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-štititi informacije od njihovog neprimjerenog pokazivanja</a:t>
          </a:r>
          <a:endParaRPr lang="hr-HR" sz="1600" kern="1200" dirty="0"/>
        </a:p>
      </dsp:txBody>
      <dsp:txXfrm>
        <a:off x="4767193" y="3623199"/>
        <a:ext cx="2547562" cy="1245474"/>
      </dsp:txXfrm>
    </dsp:sp>
    <dsp:sp modelId="{0D666BB0-C068-44D3-83E5-AFD32C44E589}">
      <dsp:nvSpPr>
        <dsp:cNvPr id="0" name=""/>
        <dsp:cNvSpPr/>
      </dsp:nvSpPr>
      <dsp:spPr>
        <a:xfrm>
          <a:off x="3537003" y="367981"/>
          <a:ext cx="4755449" cy="475544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-otkrivati jedino za slučajeve predviđene zakonom ili uz odobrenje pacijenta</a:t>
          </a:r>
          <a:endParaRPr lang="hr-HR" sz="1600" kern="1200" dirty="0"/>
        </a:p>
      </dsp:txBody>
      <dsp:txXfrm>
        <a:off x="4087843" y="1375683"/>
        <a:ext cx="1698374" cy="1415312"/>
      </dsp:txXfrm>
    </dsp:sp>
    <dsp:sp modelId="{0D1B3CBD-8B24-43EA-9380-C454BADADE6E}">
      <dsp:nvSpPr>
        <dsp:cNvPr id="0" name=""/>
        <dsp:cNvSpPr/>
      </dsp:nvSpPr>
      <dsp:spPr>
        <a:xfrm>
          <a:off x="3438890" y="73596"/>
          <a:ext cx="5344219" cy="534421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76E502-7A95-4B3F-9E70-E1C62623995E}">
      <dsp:nvSpPr>
        <dsp:cNvPr id="0" name=""/>
        <dsp:cNvSpPr/>
      </dsp:nvSpPr>
      <dsp:spPr>
        <a:xfrm>
          <a:off x="3340558" y="243133"/>
          <a:ext cx="5344219" cy="534421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74613"/>
                <a:satOff val="-2991"/>
                <a:lumOff val="119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174613"/>
                <a:satOff val="-2991"/>
                <a:lumOff val="119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174613"/>
                <a:satOff val="-2991"/>
                <a:lumOff val="119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94F3B7-AAAD-42ED-8F84-ACBE8FAAE3E2}">
      <dsp:nvSpPr>
        <dsp:cNvPr id="0" name=""/>
        <dsp:cNvSpPr/>
      </dsp:nvSpPr>
      <dsp:spPr>
        <a:xfrm>
          <a:off x="3242226" y="73596"/>
          <a:ext cx="5344219" cy="534421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349225"/>
                <a:satOff val="-5981"/>
                <a:lumOff val="239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349225"/>
                <a:satOff val="-5981"/>
                <a:lumOff val="239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349225"/>
                <a:satOff val="-5981"/>
                <a:lumOff val="239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24C856-AF21-40BA-9DA6-70F45EBEE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AEEF755-1A60-43A6-A866-15F93F5E8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A51F11-CEFF-443A-A8E6-EBA0BDBB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87F1BE8-5915-48C4-A908-B96EB5AA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0F18980-982C-4A4E-92F1-A78D35B1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089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99E4D8-12E6-49A0-9031-C5015161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621CB9A-8230-4D98-89EF-7D755FD84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B589DF3-4BEE-408C-93FF-B15218F0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2AC0E1C-5A1D-49D9-B354-09A09A40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3E7112E-C9EA-401C-8793-645B0642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086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E739F5E-AB2B-4DA8-B244-B6E0A1172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3BE9B11-A905-4F5C-9230-79276160D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86412D-F409-4001-AFF6-93246EB1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CB07C6-3415-4391-995F-85400634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1D52CF-1D53-4101-A41A-84CA5D69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39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515E4E-F040-4AEC-93A6-195987567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0FA093-C3E6-42F8-9375-C13793FB3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97D463-4C81-40E4-AAE3-BFD8727B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260D34-34BA-496E-937C-A228CB5B1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12FC4C8-A7F8-452E-9B8E-FC7018A4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64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4466C1-9988-4205-8F89-51933422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C53747-8479-40FD-AC3A-39B692CE1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BE9195-9F0D-46DE-A4F0-6D22652D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C66E76-72EA-4A9A-9231-02EF0F63C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BF64E2-C781-461A-9212-E8099B9C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972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30356B-290B-4796-8F80-1F6E49ED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05C68D-FAA3-4D1A-8D07-CCDE44DEF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519CB87-E12C-412B-ABB3-E81F845A6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51660EC-7167-4CC5-A6E0-3F5BA910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2E354EA-BBFA-4D60-ADC5-ED8D9F8A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9AE329B-C4E8-43ED-B2EA-A28E9575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167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41636F-65F7-4C06-8F74-433720D0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E0F142B-B310-4E1C-848E-96961B1E8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75641E6-3547-4C05-8BFC-C9AA22663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B94831F-4810-4C49-BADE-2419C7B9A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9D40D1B-DFD9-4D5B-B1DA-966C2A510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768354F-727D-4E7F-A5F2-80B6A1A3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1B563A3-DA77-43DA-9606-20E63789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268FB7A-F4C2-4158-A96C-5E305F24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8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8CE4E0-A3BA-4796-9FB1-0CFFAD74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23A6A73-2979-409C-AA33-CD226FBFB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11D2B76-C0A7-4F8E-87E8-8D7F674E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4F52B16-08B6-4157-9DC1-74912830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93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8532CF7-5DBD-47B7-9026-C417767F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7E379C0-CBDD-49A0-8E7D-07993638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A06990F-B9EC-4646-8755-95FB4A1F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26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E2EC93-22A5-420E-9B8B-EC379C25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C96180-8541-4657-B41D-A8D72F4C7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DC8082E-74E9-4E52-A7EA-12B5BDE35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DB5D2BE-20C3-435D-A38E-D50A049AE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9903DBA-AE16-4C4B-9707-A28E20E54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65DAA8C-7AE9-488B-91DE-722E50FD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145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739DCD-D45A-45DC-A6AB-6AF905C1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A7239B5-BEB1-41E3-9533-55BCF3BB8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B747590-0778-41F6-96FC-936B5AA39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6FA629E-8D69-4705-8262-9C22337E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B5E1866-DE5F-4A8F-B9DA-9A0FC9936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8579E5E-4E20-4346-BDE1-5FF0CFCA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62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74F2407-F50B-4F92-9C04-1A5CADD8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17FC7B0-05D3-42F7-AFF1-20CB1A46D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712E5EF-316E-47D1-8079-5C818A9A1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1C20-19E9-4711-84BB-E35E692A4E9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37E0651-7103-416A-94E5-91E6BC128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36855C6-F4E9-4C65-AC29-F12B56BC4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70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E8891DB-12DD-450E-B87A-8B3CB3684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81" y="262091"/>
            <a:ext cx="11593288" cy="6278411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60B4A1B1-ABE0-40A7-9DC9-CAFBA2575D6E}"/>
              </a:ext>
            </a:extLst>
          </p:cNvPr>
          <p:cNvSpPr/>
          <p:nvPr/>
        </p:nvSpPr>
        <p:spPr>
          <a:xfrm>
            <a:off x="494003" y="749832"/>
            <a:ext cx="9274406" cy="72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5400" b="1" dirty="0">
                <a:solidFill>
                  <a:schemeClr val="tx1"/>
                </a:solidFill>
              </a:rPr>
              <a:t>ETIČKI KODEKS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3DC7B4FC-EC72-49A4-8CA7-70BEC914DE6B}"/>
              </a:ext>
            </a:extLst>
          </p:cNvPr>
          <p:cNvSpPr/>
          <p:nvPr/>
        </p:nvSpPr>
        <p:spPr>
          <a:xfrm>
            <a:off x="479375" y="1792219"/>
            <a:ext cx="3096345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Etika u sestrinstvu – III. godina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74B6E98C-3296-4C89-BB9E-BD2387140C90}"/>
              </a:ext>
            </a:extLst>
          </p:cNvPr>
          <p:cNvSpPr/>
          <p:nvPr/>
        </p:nvSpPr>
        <p:spPr>
          <a:xfrm>
            <a:off x="7608168" y="6137918"/>
            <a:ext cx="4392488" cy="7200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</a:rPr>
              <a:t>Škola za medicinske sestre Vinogradska</a:t>
            </a:r>
          </a:p>
          <a:p>
            <a:r>
              <a:rPr lang="hr-HR" dirty="0">
                <a:solidFill>
                  <a:schemeClr val="tx1"/>
                </a:solidFill>
              </a:rPr>
              <a:t>Dubravka </a:t>
            </a:r>
            <a:r>
              <a:rPr lang="hr-HR" dirty="0" err="1">
                <a:solidFill>
                  <a:schemeClr val="tx1"/>
                </a:solidFill>
              </a:rPr>
              <a:t>Protić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hr-HR" dirty="0" err="1">
                <a:solidFill>
                  <a:schemeClr val="tx1"/>
                </a:solidFill>
              </a:rPr>
              <a:t>dipl.med.techn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D1EB2AE0-22BD-4C4F-8666-770EDB128A4A}"/>
              </a:ext>
            </a:extLst>
          </p:cNvPr>
          <p:cNvSpPr/>
          <p:nvPr/>
        </p:nvSpPr>
        <p:spPr>
          <a:xfrm>
            <a:off x="479375" y="159479"/>
            <a:ext cx="66967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</a:rPr>
              <a:t>Medicinska sestra opće njege/ medicinski tehničar opće njege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54066D8-D75F-4144-AB4A-6F7C7E288A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6628" y="13827"/>
            <a:ext cx="2708713" cy="161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7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9D2D61-1F72-4040-82EB-EC5604D9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Etički kodeks služi:</a:t>
            </a:r>
            <a:endParaRPr lang="hr-HR" dirty="0">
              <a:latin typeface="+mn-lt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7FAECEEA-DAB7-4910-BC00-91DB75CB05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140380"/>
              </p:ext>
            </p:extLst>
          </p:nvPr>
        </p:nvGraphicFramePr>
        <p:xfrm>
          <a:off x="335360" y="188640"/>
          <a:ext cx="11856640" cy="660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5A066795-631A-401A-9C8B-5BA23E4C86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2183" y="1100532"/>
            <a:ext cx="3837197" cy="53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A62E23-8919-49DB-8404-7678E7BA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b="1" dirty="0">
                <a:latin typeface="+mn-lt"/>
              </a:rPr>
              <a:t>Medicinske sestre često se suočavaju s problemima koji zahtijevaju kritičko razmišljanje i odlučivanje</a:t>
            </a:r>
            <a:endParaRPr lang="hr-HR" sz="3600" dirty="0">
              <a:latin typeface="+mn-lt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34DA5860-81FC-40AC-8573-85D9B2D3F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315811"/>
              </p:ext>
            </p:extLst>
          </p:nvPr>
        </p:nvGraphicFramePr>
        <p:xfrm>
          <a:off x="-49360" y="1844824"/>
          <a:ext cx="12122024" cy="481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6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D8C680-AE8E-4480-87D9-1A19FDE36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ICN/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Međunarodno udruženje sestara</a:t>
            </a:r>
            <a:endParaRPr lang="hr-HR" dirty="0">
              <a:latin typeface="+mn-lt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D49ADB71-517B-45E5-BDD9-1BF5B2D39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0764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D3B830B2-280C-4CBF-BF12-3FC3414967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02" y="230188"/>
            <a:ext cx="1060796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6EC3A2-074D-45F8-8960-F2B376C4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292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Hrvatskog udruženja medicinskih sestara/ HUMS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9F13A3-27B9-4F03-9F58-5FA4BE985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27. travnja 1995. </a:t>
            </a:r>
            <a:r>
              <a:rPr lang="hr-HR" dirty="0"/>
              <a:t>izdan je Etički kodeks medicinskih sestara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Hrvatska komora medicinskih sestara/HKMS</a:t>
            </a:r>
          </a:p>
          <a:p>
            <a:r>
              <a:rPr lang="hr-HR" b="1" dirty="0">
                <a:latin typeface="+mn-lt"/>
              </a:rPr>
              <a:t>2003. Osnovana je </a:t>
            </a:r>
            <a:r>
              <a:rPr lang="hr-HR" b="1" i="1" dirty="0">
                <a:latin typeface="+mn-lt"/>
              </a:rPr>
              <a:t>HKMS</a:t>
            </a:r>
          </a:p>
          <a:p>
            <a:r>
              <a:rPr lang="hr-HR" b="1" dirty="0"/>
              <a:t>2005.</a:t>
            </a:r>
            <a:r>
              <a:rPr lang="hr-HR" dirty="0"/>
              <a:t> donijela je Etički kodeks medicinskih sestara </a:t>
            </a:r>
          </a:p>
          <a:p>
            <a:pPr marL="0" indent="0">
              <a:buNone/>
            </a:pPr>
            <a:endParaRPr lang="hr-HR" sz="4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A6296D8-2463-483D-9A3C-181A135089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580" y="1690688"/>
            <a:ext cx="1190951" cy="132556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6F822BF-4673-432A-94D3-5FE9EA34E7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376" y="4460954"/>
            <a:ext cx="2206886" cy="17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KODEKSOM SE UTVRĐUJU: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75920" y="1628800"/>
            <a:ext cx="6552728" cy="454816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osnovna načela profesionalnog ponašanja</a:t>
            </a:r>
          </a:p>
          <a:p>
            <a:r>
              <a:rPr lang="hr-HR" dirty="0"/>
              <a:t>odnos prema pacijentu</a:t>
            </a:r>
          </a:p>
          <a:p>
            <a:r>
              <a:rPr lang="hr-HR" dirty="0"/>
              <a:t>suradnja s timom zdravstvene njege</a:t>
            </a:r>
          </a:p>
          <a:p>
            <a:r>
              <a:rPr lang="hr-HR" dirty="0"/>
              <a:t>poštovanje profesionalne tajne</a:t>
            </a:r>
          </a:p>
          <a:p>
            <a:r>
              <a:rPr lang="hr-HR" dirty="0"/>
              <a:t>trajno usavršavanje</a:t>
            </a:r>
          </a:p>
          <a:p>
            <a:r>
              <a:rPr lang="hr-HR" dirty="0"/>
              <a:t>poštovanje ugleda staleža</a:t>
            </a:r>
          </a:p>
          <a:p>
            <a:r>
              <a:rPr lang="hr-HR" dirty="0"/>
              <a:t>zaštita pacijenta od rizika</a:t>
            </a:r>
          </a:p>
          <a:p>
            <a:r>
              <a:rPr lang="hr-HR" dirty="0"/>
              <a:t>osiguranje od odgovornosti</a:t>
            </a:r>
          </a:p>
          <a:p>
            <a:r>
              <a:rPr lang="hr-HR" dirty="0"/>
              <a:t>način rješavanja etičkih pitanja</a:t>
            </a:r>
          </a:p>
          <a:p>
            <a:r>
              <a:rPr lang="hr-HR" dirty="0"/>
              <a:t>odnos prema drugim medicinskim sestrama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6C10D79-CC6F-49B7-B959-FCA06AF85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7" y="1417638"/>
            <a:ext cx="5273749" cy="4825653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1E257B26-0361-41F9-98BA-28295952415D}"/>
              </a:ext>
            </a:extLst>
          </p:cNvPr>
          <p:cNvSpPr/>
          <p:nvPr/>
        </p:nvSpPr>
        <p:spPr>
          <a:xfrm>
            <a:off x="1150070" y="5976594"/>
            <a:ext cx="3217738" cy="404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A68D08-C60E-401E-BA00-4F11C24B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OSNOVNA NAČELA:</a:t>
            </a:r>
            <a:b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hr-HR" b="1" dirty="0">
              <a:ln w="0"/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BDD1B732-EA43-435F-90C9-1E7953652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100236"/>
              </p:ext>
            </p:extLst>
          </p:nvPr>
        </p:nvGraphicFramePr>
        <p:xfrm>
          <a:off x="551384" y="1484784"/>
          <a:ext cx="11233248" cy="5008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B55F3BC7-10EF-462E-A446-AE2973EE14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510" y="116632"/>
            <a:ext cx="3121661" cy="23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8B0CFD-F467-472E-A9A7-2B523E78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ODNOS PREMA PACIJENTU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331AB795-409A-45D5-B523-115B2D336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276119"/>
              </p:ext>
            </p:extLst>
          </p:nvPr>
        </p:nvGraphicFramePr>
        <p:xfrm>
          <a:off x="335360" y="1988840"/>
          <a:ext cx="114492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137E7AB1-784D-4AEB-85D7-3C68E894EA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92" y="125406"/>
            <a:ext cx="3384376" cy="18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759C78-7AC8-4D79-99C3-063A377B7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SURADNJA S TIMOM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94C8E7D6-F5CF-432D-80E9-CCF5AACDE5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134495"/>
              </p:ext>
            </p:extLst>
          </p:nvPr>
        </p:nvGraphicFramePr>
        <p:xfrm>
          <a:off x="1199456" y="1600201"/>
          <a:ext cx="9011344" cy="489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2B3E57E1-4468-4815-888D-A4FF3B538F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506" y="605888"/>
            <a:ext cx="3096344" cy="231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61651D-CD5F-4AC4-9FBD-FCA98B66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PROFESIONALNA TAJNA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C3F55C60-1E00-433B-A38B-5D1B6E4F6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806973"/>
              </p:ext>
            </p:extLst>
          </p:nvPr>
        </p:nvGraphicFramePr>
        <p:xfrm>
          <a:off x="-96688" y="1196752"/>
          <a:ext cx="12025336" cy="5661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9E16B93A-8DE3-46A2-94F4-2CE5D0841E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272" y="1916832"/>
            <a:ext cx="3058923" cy="43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F749F3-162F-49E4-99DD-FA52D196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TRAJNO USAVRŠAVANJE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20E56EE1-8DC3-4F4B-910B-55D1A6181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178916"/>
              </p:ext>
            </p:extLst>
          </p:nvPr>
        </p:nvGraphicFramePr>
        <p:xfrm>
          <a:off x="335360" y="836713"/>
          <a:ext cx="1159328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B60D2FD3-97E9-4E5B-BF7D-99B05EB401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248" y="1800198"/>
            <a:ext cx="3717032" cy="40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74C69D-B1F5-4D8C-B7F5-D511B35C3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Pribor i materijal potreban za </a:t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praćenje  lekcije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D2EC10-B658-42C1-9B5D-AA20D72D2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indent="-609585">
              <a:defRPr/>
            </a:pPr>
            <a:r>
              <a:rPr lang="hr-HR" dirty="0">
                <a:cs typeface="Arial" panose="020B0604020202020204" pitchFamily="34" charset="0"/>
              </a:rPr>
              <a:t>udžbenik „Etika u sestrinstvu”, stranica 44., 45. (dodatci Etički kodeks HUMS-a i HKMS-a)</a:t>
            </a:r>
          </a:p>
          <a:p>
            <a:pPr marL="609585" indent="-609585">
              <a:defRPr/>
            </a:pPr>
            <a:endParaRPr lang="hr-HR" dirty="0">
              <a:cs typeface="Arial" panose="020B0604020202020204" pitchFamily="34" charset="0"/>
            </a:endParaRPr>
          </a:p>
          <a:p>
            <a:pPr marL="609585" indent="-609585">
              <a:defRPr/>
            </a:pPr>
            <a:r>
              <a:rPr lang="hr-HR" dirty="0">
                <a:cs typeface="Arial" panose="020B0604020202020204" pitchFamily="34" charset="0"/>
              </a:rPr>
              <a:t>bilježnica</a:t>
            </a:r>
          </a:p>
          <a:p>
            <a:pPr marL="609585" indent="-609585">
              <a:defRPr/>
            </a:pPr>
            <a:endParaRPr lang="hr-HR" dirty="0">
              <a:cs typeface="Arial" panose="020B0604020202020204" pitchFamily="34" charset="0"/>
            </a:endParaRPr>
          </a:p>
          <a:p>
            <a:pPr marL="609585" indent="-609585">
              <a:defRPr/>
            </a:pPr>
            <a:r>
              <a:rPr lang="hr-HR" dirty="0">
                <a:cs typeface="Arial" panose="020B0604020202020204" pitchFamily="34" charset="0"/>
              </a:rPr>
              <a:t>pribor za pisanje</a:t>
            </a:r>
          </a:p>
          <a:p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53C1863-E273-4340-A173-00A1499A4826}"/>
              </a:ext>
            </a:extLst>
          </p:cNvPr>
          <p:cNvSpPr/>
          <p:nvPr/>
        </p:nvSpPr>
        <p:spPr>
          <a:xfrm>
            <a:off x="7680176" y="2780928"/>
            <a:ext cx="28803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8307F2A-D672-4BA6-8C28-171932A3F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2564904"/>
            <a:ext cx="4061420" cy="392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2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A0DD71-D7E2-4646-AC5D-6B23D1EE3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UGLED STALEŽA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54F01AAD-F2B7-46B2-817B-8177B03A0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506714"/>
              </p:ext>
            </p:extLst>
          </p:nvPr>
        </p:nvGraphicFramePr>
        <p:xfrm>
          <a:off x="695400" y="1600201"/>
          <a:ext cx="9515400" cy="456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3BA2BC3C-FE06-4334-9B3E-802600FE9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2344" y="18864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0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41F5B5-C78D-46C9-939C-E214419E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ZAŠTITA PACIJENTA OD RIZIKA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61840F6F-1782-47D8-B1DA-FA67BE7DA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379195"/>
              </p:ext>
            </p:extLst>
          </p:nvPr>
        </p:nvGraphicFramePr>
        <p:xfrm>
          <a:off x="191344" y="1124744"/>
          <a:ext cx="11521280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5AF822BF-CE1D-4F0F-AE87-96BA6F17B30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837" y="1484784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8AFE5A-5607-4980-8BD0-93D626F7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RJEŠAVANJE ETIČKIH PITANJA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94099231-85C4-464B-8C34-A6560A52E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132383"/>
              </p:ext>
            </p:extLst>
          </p:nvPr>
        </p:nvGraphicFramePr>
        <p:xfrm>
          <a:off x="1127448" y="1600201"/>
          <a:ext cx="10369152" cy="463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17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F8691D-01C6-4605-9E1C-34830507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ODNOS PREMA DRUGIM MEDICINSKIM SESTRAMA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0B6FBC87-4BEA-4FD5-B3B3-0E2411B278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883268"/>
              </p:ext>
            </p:extLst>
          </p:nvPr>
        </p:nvGraphicFramePr>
        <p:xfrm>
          <a:off x="119336" y="1600200"/>
          <a:ext cx="11881320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C2784666-13C1-41B4-8525-D389B7E42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60" y="1290136"/>
            <a:ext cx="2376264" cy="36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7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7A5F4E-4794-4FB1-8BFF-F98206D2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ODNOS PREMA HKMS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959FEE-B6F0-434B-977C-2096A6914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-HKMS je za sestre stručna matica i trebaju čuvati i promicati ugled u struci i široj javnosti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endParaRPr lang="hr-HR" sz="4400" b="1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4400" b="1" dirty="0">
                <a:ln w="0"/>
                <a:solidFill>
                  <a:schemeClr val="accent1">
                    <a:lumMod val="75000"/>
                  </a:schemeClr>
                </a:solidFill>
              </a:rPr>
              <a:t>ZAVRŠNE ODREDBE</a:t>
            </a:r>
          </a:p>
          <a:p>
            <a:pPr marL="0" indent="0" algn="ctr">
              <a:buNone/>
            </a:pPr>
            <a:endParaRPr lang="hr-HR" sz="4400" b="1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hr-HR" dirty="0"/>
              <a:t>- odbijanje radnji u suprotnosti s kodeksom</a:t>
            </a:r>
          </a:p>
          <a:p>
            <a:pPr marL="0" indent="0" algn="ctr">
              <a:buNone/>
            </a:pPr>
            <a:r>
              <a:rPr lang="hr-HR" dirty="0"/>
              <a:t>- obvezatno poštivanje odredbi</a:t>
            </a:r>
          </a:p>
          <a:p>
            <a:pPr marL="0" indent="0" algn="ctr">
              <a:buNone/>
            </a:pPr>
            <a:endParaRPr lang="hr-HR" sz="4400" dirty="0"/>
          </a:p>
          <a:p>
            <a:pPr marL="0" indent="0" algn="ctr">
              <a:buNone/>
            </a:pPr>
            <a:endParaRPr lang="hr-HR" sz="4400" b="1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D5D8DF-B74B-45FA-B833-1E6B059D4D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8" y="3789040"/>
            <a:ext cx="3118926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763EC8-F59E-4AC4-AE5D-C81D8D69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Zadaci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052BE2-7D11-4A3E-8A64-C181F337C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Navedite sličnosti između Hipokratove prisege, tj. Ženevske deklaracije i Etičkog kodeksa HKMS-a! </a:t>
            </a:r>
          </a:p>
          <a:p>
            <a:r>
              <a:rPr lang="hr-HR" sz="3200" dirty="0"/>
              <a:t>Koje vam se od ovih odredbi čine osobito važnima? </a:t>
            </a:r>
          </a:p>
          <a:p>
            <a:r>
              <a:rPr lang="hr-HR" sz="3200" dirty="0"/>
              <a:t>Što vam se čini, koje se odredbe danas najčešće krše? </a:t>
            </a:r>
          </a:p>
          <a:p>
            <a:r>
              <a:rPr lang="hr-HR" sz="3200" dirty="0"/>
              <a:t>Što bi se moglo napraviti da do toga ne dolazi ili da se ponašanje koje nije u skladu s etičkim kodeksom svede na minimum?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85D3A22-8519-4B23-9E67-E86DAADCB0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116632"/>
            <a:ext cx="1271464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D03A41-989A-4695-8911-798FA1F8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Ishodi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F5CFE4-C6FF-477E-A19F-807CF915A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navesti sadržaje Etičkog kodeksa medicinskih sestara</a:t>
            </a:r>
          </a:p>
          <a:p>
            <a:r>
              <a:rPr lang="hr-HR" dirty="0"/>
              <a:t>uočavanje normativne naravi etičkog kodeksa u radu medicinske sestre/tehničara</a:t>
            </a:r>
          </a:p>
          <a:p>
            <a:r>
              <a:rPr lang="hr-HR" dirty="0"/>
              <a:t>protumačiti važnost poznavanja Etičkog kodeksa medicinskih sestara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1F9C45F-ED04-4D30-AD47-ACEB628F3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224" y="4149080"/>
            <a:ext cx="4103649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5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37184D-AD77-4A9D-91DC-4F7E5FB4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Etički kodeks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838EA3-23BC-4CF3-9A68-E6F4FACC4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90688"/>
            <a:ext cx="10515600" cy="4351338"/>
          </a:xfrm>
        </p:spPr>
        <p:txBody>
          <a:bodyPr/>
          <a:lstStyle/>
          <a:p>
            <a:r>
              <a:rPr lang="hr-HR" sz="3200" dirty="0"/>
              <a:t>svrha etičkog kodeksa je definirati opća načela i postaviti standarde profesionalnog ponašanja</a:t>
            </a:r>
          </a:p>
          <a:p>
            <a:r>
              <a:rPr lang="hr-HR" altLang="en-US" sz="3200" dirty="0"/>
              <a:t>to je skup pravila, normi, načela i vrijednosti kojih se pripadnik neke profesije </a:t>
            </a:r>
            <a:r>
              <a:rPr lang="hr-HR" altLang="en-US" sz="3200" b="1" i="1" dirty="0"/>
              <a:t>treba pridržavati u svom radu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7A4C573-20F4-4CE9-A1B0-2B99AE733B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743" y="3573016"/>
            <a:ext cx="2851006" cy="31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30ED71-C583-4BCD-8D3E-24C6BC520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92" y="40466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600" dirty="0"/>
            </a:br>
            <a:br>
              <a:rPr lang="hr-HR" sz="3600" dirty="0"/>
            </a:br>
            <a:r>
              <a:rPr lang="en-US" sz="3600" b="1" dirty="0" err="1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Prvim</a:t>
            </a:r>
            <a:r>
              <a:rPr lang="en-US" sz="3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prihvaćenim</a:t>
            </a:r>
            <a:r>
              <a:rPr lang="en-US" sz="3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etičkim</a:t>
            </a:r>
            <a:r>
              <a:rPr lang="en-US" sz="3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kodeksom</a:t>
            </a:r>
            <a:r>
              <a:rPr lang="en-US" sz="3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medicinskih</a:t>
            </a:r>
            <a:r>
              <a:rPr lang="en-US" sz="3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sestara</a:t>
            </a:r>
            <a:r>
              <a:rPr lang="en-US" sz="3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smatra</a:t>
            </a:r>
            <a:r>
              <a:rPr lang="en-US" sz="3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 se </a:t>
            </a:r>
            <a:r>
              <a:rPr lang="en-US" sz="3600" b="1" dirty="0" err="1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prisega</a:t>
            </a:r>
            <a:r>
              <a:rPr lang="hr-HR" sz="3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F. Nightingale</a:t>
            </a:r>
            <a:r>
              <a:rPr lang="en-US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: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7A0006-366C-4F2F-921D-9FDEA6C5D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57400"/>
            <a:ext cx="10802416" cy="4525963"/>
          </a:xfrm>
        </p:spPr>
        <p:txBody>
          <a:bodyPr>
            <a:normAutofit/>
          </a:bodyPr>
          <a:lstStyle/>
          <a:p>
            <a:r>
              <a:rPr lang="en-US" dirty="0"/>
              <a:t>„ </a:t>
            </a:r>
            <a:r>
              <a:rPr lang="en-US" i="1" dirty="0" err="1"/>
              <a:t>Svečano</a:t>
            </a:r>
            <a:r>
              <a:rPr lang="en-US" i="1" dirty="0"/>
              <a:t> se </a:t>
            </a:r>
            <a:r>
              <a:rPr lang="en-US" i="1" dirty="0" err="1"/>
              <a:t>obavezujem</a:t>
            </a:r>
            <a:r>
              <a:rPr lang="en-US" i="1" dirty="0"/>
              <a:t> </a:t>
            </a:r>
            <a:r>
              <a:rPr lang="en-US" i="1" dirty="0" err="1"/>
              <a:t>pred</a:t>
            </a:r>
            <a:r>
              <a:rPr lang="en-US" i="1" dirty="0"/>
              <a:t> </a:t>
            </a:r>
            <a:r>
              <a:rPr lang="en-US" i="1" dirty="0" err="1"/>
              <a:t>bogom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u </a:t>
            </a:r>
            <a:r>
              <a:rPr lang="en-US" i="1" dirty="0" err="1"/>
              <a:t>prisustvu</a:t>
            </a:r>
            <a:r>
              <a:rPr lang="en-US" i="1" dirty="0"/>
              <a:t> </a:t>
            </a:r>
            <a:r>
              <a:rPr lang="en-US" i="1" dirty="0" err="1"/>
              <a:t>ovog</a:t>
            </a:r>
            <a:r>
              <a:rPr lang="en-US" i="1" dirty="0"/>
              <a:t> </a:t>
            </a:r>
            <a:r>
              <a:rPr lang="en-US" i="1" dirty="0" err="1"/>
              <a:t>skupa</a:t>
            </a:r>
            <a:r>
              <a:rPr lang="en-US" i="1" dirty="0"/>
              <a:t>, da </a:t>
            </a:r>
            <a:r>
              <a:rPr lang="en-US" i="1" dirty="0" err="1"/>
              <a:t>ću</a:t>
            </a:r>
            <a:r>
              <a:rPr lang="en-US" i="1" dirty="0"/>
              <a:t> </a:t>
            </a:r>
            <a:r>
              <a:rPr lang="en-US" i="1" dirty="0" err="1"/>
              <a:t>provesti</a:t>
            </a:r>
            <a:r>
              <a:rPr lang="en-US" i="1" dirty="0"/>
              <a:t> </a:t>
            </a:r>
            <a:r>
              <a:rPr lang="en-US" i="1" dirty="0" err="1"/>
              <a:t>cijeli</a:t>
            </a:r>
            <a:r>
              <a:rPr lang="en-US" i="1" dirty="0"/>
              <a:t> </a:t>
            </a:r>
            <a:r>
              <a:rPr lang="en-US" i="1" dirty="0" err="1"/>
              <a:t>svoj</a:t>
            </a:r>
            <a:r>
              <a:rPr lang="en-US" i="1" dirty="0"/>
              <a:t> </a:t>
            </a:r>
            <a:r>
              <a:rPr lang="en-US" i="1" dirty="0" err="1"/>
              <a:t>život</a:t>
            </a:r>
            <a:r>
              <a:rPr lang="en-US" i="1" dirty="0"/>
              <a:t> u </a:t>
            </a:r>
            <a:r>
              <a:rPr lang="en-US" i="1" dirty="0" err="1"/>
              <a:t>moralnoj</a:t>
            </a:r>
            <a:r>
              <a:rPr lang="en-US" i="1" dirty="0"/>
              <a:t> </a:t>
            </a:r>
            <a:r>
              <a:rPr lang="en-US" i="1" dirty="0" err="1"/>
              <a:t>čistoći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da </a:t>
            </a:r>
            <a:r>
              <a:rPr lang="en-US" i="1" dirty="0" err="1"/>
              <a:t>ću</a:t>
            </a:r>
            <a:r>
              <a:rPr lang="en-US" i="1" dirty="0"/>
              <a:t> se </a:t>
            </a:r>
            <a:r>
              <a:rPr lang="en-US" i="1" dirty="0" err="1"/>
              <a:t>odano</a:t>
            </a:r>
            <a:r>
              <a:rPr lang="en-US" i="1" dirty="0"/>
              <a:t> </a:t>
            </a:r>
            <a:r>
              <a:rPr lang="en-US" i="1" dirty="0" err="1"/>
              <a:t>baviti</a:t>
            </a:r>
            <a:r>
              <a:rPr lang="en-US" i="1" dirty="0"/>
              <a:t> </a:t>
            </a:r>
            <a:r>
              <a:rPr lang="en-US" i="1" dirty="0" err="1"/>
              <a:t>svojom</a:t>
            </a:r>
            <a:r>
              <a:rPr lang="en-US" i="1" dirty="0"/>
              <a:t> </a:t>
            </a:r>
            <a:r>
              <a:rPr lang="en-US" i="1" dirty="0" err="1"/>
              <a:t>profesijom</a:t>
            </a:r>
            <a:r>
              <a:rPr lang="en-US" i="1" dirty="0"/>
              <a:t>. Ja </a:t>
            </a:r>
            <a:r>
              <a:rPr lang="en-US" i="1" dirty="0" err="1"/>
              <a:t>ću</a:t>
            </a:r>
            <a:r>
              <a:rPr lang="en-US" i="1" dirty="0"/>
              <a:t> se </a:t>
            </a:r>
            <a:r>
              <a:rPr lang="en-US" i="1" dirty="0" err="1"/>
              <a:t>uzdržavati</a:t>
            </a:r>
            <a:r>
              <a:rPr lang="en-US" i="1" dirty="0"/>
              <a:t> od </a:t>
            </a:r>
            <a:r>
              <a:rPr lang="en-US" i="1" dirty="0" err="1"/>
              <a:t>bilo</a:t>
            </a:r>
            <a:r>
              <a:rPr lang="en-US" i="1" dirty="0"/>
              <a:t> </a:t>
            </a:r>
            <a:r>
              <a:rPr lang="en-US" i="1" dirty="0" err="1"/>
              <a:t>kakvog</a:t>
            </a:r>
            <a:r>
              <a:rPr lang="en-US" i="1" dirty="0"/>
              <a:t> </a:t>
            </a:r>
            <a:r>
              <a:rPr lang="en-US" i="1" dirty="0" err="1"/>
              <a:t>nekontroliranog</a:t>
            </a:r>
            <a:r>
              <a:rPr lang="en-US" i="1" dirty="0"/>
              <a:t> </a:t>
            </a:r>
            <a:r>
              <a:rPr lang="en-US" i="1" dirty="0" err="1"/>
              <a:t>postupka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bolesnikom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neću</a:t>
            </a:r>
            <a:r>
              <a:rPr lang="en-US" i="1" dirty="0"/>
              <a:t> </a:t>
            </a:r>
            <a:r>
              <a:rPr lang="en-US" i="1" dirty="0" err="1"/>
              <a:t>svjesno</a:t>
            </a:r>
            <a:r>
              <a:rPr lang="en-US" i="1" dirty="0"/>
              <a:t> </a:t>
            </a:r>
            <a:r>
              <a:rPr lang="en-US" i="1" dirty="0" err="1"/>
              <a:t>primijeniti</a:t>
            </a:r>
            <a:r>
              <a:rPr lang="en-US" i="1" dirty="0"/>
              <a:t> </a:t>
            </a:r>
            <a:r>
              <a:rPr lang="en-US" i="1" dirty="0" err="1"/>
              <a:t>lijek</a:t>
            </a:r>
            <a:r>
              <a:rPr lang="en-US" i="1" dirty="0"/>
              <a:t> </a:t>
            </a:r>
            <a:r>
              <a:rPr lang="en-US" i="1" dirty="0" err="1"/>
              <a:t>koji</a:t>
            </a:r>
            <a:r>
              <a:rPr lang="en-US" i="1" dirty="0"/>
              <a:t> bi </a:t>
            </a:r>
            <a:r>
              <a:rPr lang="en-US" i="1" dirty="0" err="1"/>
              <a:t>mogao</a:t>
            </a:r>
            <a:r>
              <a:rPr lang="en-US" i="1" dirty="0"/>
              <a:t> </a:t>
            </a:r>
            <a:r>
              <a:rPr lang="en-US" i="1" dirty="0" err="1"/>
              <a:t>štetiti</a:t>
            </a:r>
            <a:r>
              <a:rPr lang="en-US" i="1" dirty="0"/>
              <a:t>. </a:t>
            </a:r>
            <a:r>
              <a:rPr lang="en-US" i="1" dirty="0" err="1"/>
              <a:t>Sve</a:t>
            </a:r>
            <a:r>
              <a:rPr lang="en-US" i="1" dirty="0"/>
              <a:t> </a:t>
            </a:r>
            <a:r>
              <a:rPr lang="en-US" i="1" dirty="0" err="1"/>
              <a:t>što</a:t>
            </a:r>
            <a:r>
              <a:rPr lang="en-US" i="1" dirty="0"/>
              <a:t> je u </a:t>
            </a:r>
            <a:r>
              <a:rPr lang="en-US" i="1" dirty="0" err="1"/>
              <a:t>mojoj</a:t>
            </a:r>
            <a:r>
              <a:rPr lang="en-US" i="1" dirty="0"/>
              <a:t> </a:t>
            </a:r>
            <a:r>
              <a:rPr lang="en-US" i="1" dirty="0" err="1"/>
              <a:t>moći</a:t>
            </a:r>
            <a:r>
              <a:rPr lang="en-US" i="1" dirty="0"/>
              <a:t> </a:t>
            </a:r>
            <a:r>
              <a:rPr lang="en-US" i="1" dirty="0" err="1"/>
              <a:t>učinit</a:t>
            </a:r>
            <a:r>
              <a:rPr lang="en-US" i="1" dirty="0"/>
              <a:t> </a:t>
            </a:r>
            <a:r>
              <a:rPr lang="en-US" i="1" dirty="0" err="1"/>
              <a:t>ću</a:t>
            </a:r>
            <a:r>
              <a:rPr lang="en-US" i="1" dirty="0"/>
              <a:t> da </a:t>
            </a:r>
            <a:r>
              <a:rPr lang="en-US" i="1" dirty="0" err="1"/>
              <a:t>poboljšam</a:t>
            </a:r>
            <a:r>
              <a:rPr lang="en-US" i="1" dirty="0"/>
              <a:t> </a:t>
            </a:r>
            <a:r>
              <a:rPr lang="en-US" i="1" dirty="0" err="1"/>
              <a:t>nivo</a:t>
            </a:r>
            <a:r>
              <a:rPr lang="en-US" i="1" dirty="0"/>
              <a:t> </a:t>
            </a:r>
            <a:r>
              <a:rPr lang="en-US" i="1" dirty="0" err="1"/>
              <a:t>svoje</a:t>
            </a:r>
            <a:r>
              <a:rPr lang="en-US" i="1" dirty="0"/>
              <a:t> </a:t>
            </a:r>
            <a:r>
              <a:rPr lang="en-US" i="1" dirty="0" err="1"/>
              <a:t>profesije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držat</a:t>
            </a:r>
            <a:r>
              <a:rPr lang="en-US" i="1" dirty="0"/>
              <a:t> </a:t>
            </a:r>
            <a:r>
              <a:rPr lang="en-US" i="1" dirty="0" err="1"/>
              <a:t>ću</a:t>
            </a:r>
            <a:r>
              <a:rPr lang="en-US" i="1" dirty="0"/>
              <a:t> u </a:t>
            </a:r>
            <a:r>
              <a:rPr lang="en-US" i="1" dirty="0" err="1"/>
              <a:t>tajnosti</a:t>
            </a:r>
            <a:r>
              <a:rPr lang="en-US" i="1" dirty="0"/>
              <a:t> </a:t>
            </a:r>
            <a:r>
              <a:rPr lang="en-US" i="1" dirty="0" err="1"/>
              <a:t>sve</a:t>
            </a:r>
            <a:r>
              <a:rPr lang="en-US" i="1" dirty="0"/>
              <a:t> </a:t>
            </a:r>
            <a:r>
              <a:rPr lang="en-US" i="1" dirty="0" err="1"/>
              <a:t>lične</a:t>
            </a:r>
            <a:r>
              <a:rPr lang="en-US" i="1" dirty="0"/>
              <a:t> </a:t>
            </a:r>
            <a:r>
              <a:rPr lang="en-US" i="1" dirty="0" err="1"/>
              <a:t>informacije</a:t>
            </a:r>
            <a:r>
              <a:rPr lang="en-US" i="1" dirty="0"/>
              <a:t> </a:t>
            </a:r>
            <a:r>
              <a:rPr lang="en-US" i="1" dirty="0" err="1"/>
              <a:t>koje</a:t>
            </a:r>
            <a:r>
              <a:rPr lang="en-US" i="1" dirty="0"/>
              <a:t> </a:t>
            </a:r>
            <a:r>
              <a:rPr lang="en-US" i="1" dirty="0" err="1"/>
              <a:t>doznajem</a:t>
            </a:r>
            <a:r>
              <a:rPr lang="en-US" i="1" dirty="0"/>
              <a:t> </a:t>
            </a:r>
            <a:r>
              <a:rPr lang="en-US" i="1" dirty="0" err="1"/>
              <a:t>prilikom</a:t>
            </a:r>
            <a:r>
              <a:rPr lang="en-US" i="1" dirty="0"/>
              <a:t> </a:t>
            </a:r>
            <a:r>
              <a:rPr lang="en-US" i="1" dirty="0" err="1"/>
              <a:t>obavljanja</a:t>
            </a:r>
            <a:r>
              <a:rPr lang="en-US" i="1" dirty="0"/>
              <a:t> </a:t>
            </a:r>
            <a:r>
              <a:rPr lang="en-US" i="1" dirty="0" err="1"/>
              <a:t>moga</a:t>
            </a:r>
            <a:r>
              <a:rPr lang="en-US" i="1" dirty="0"/>
              <a:t> </a:t>
            </a:r>
            <a:r>
              <a:rPr lang="en-US" i="1" dirty="0" err="1"/>
              <a:t>poziva</a:t>
            </a:r>
            <a:r>
              <a:rPr lang="en-US" i="1" dirty="0"/>
              <a:t>. Sa </a:t>
            </a:r>
            <a:r>
              <a:rPr lang="en-US" i="1" dirty="0" err="1"/>
              <a:t>punom</a:t>
            </a:r>
            <a:r>
              <a:rPr lang="en-US" i="1" dirty="0"/>
              <a:t> </a:t>
            </a:r>
            <a:r>
              <a:rPr lang="en-US" i="1" dirty="0" err="1"/>
              <a:t>lojalnošću</a:t>
            </a:r>
            <a:r>
              <a:rPr lang="en-US" i="1" dirty="0"/>
              <a:t>, do </a:t>
            </a:r>
            <a:r>
              <a:rPr lang="en-US" i="1" dirty="0" err="1"/>
              <a:t>kraja</a:t>
            </a:r>
            <a:r>
              <a:rPr lang="en-US" i="1" dirty="0"/>
              <a:t> </a:t>
            </a:r>
            <a:r>
              <a:rPr lang="en-US" i="1" dirty="0" err="1"/>
              <a:t>ću</a:t>
            </a:r>
            <a:r>
              <a:rPr lang="en-US" i="1" dirty="0"/>
              <a:t> </a:t>
            </a:r>
            <a:r>
              <a:rPr lang="en-US" i="1" dirty="0" err="1"/>
              <a:t>pomagati</a:t>
            </a:r>
            <a:r>
              <a:rPr lang="en-US" i="1" dirty="0"/>
              <a:t> </a:t>
            </a:r>
            <a:r>
              <a:rPr lang="en-US" i="1" dirty="0" err="1"/>
              <a:t>liječniku</a:t>
            </a:r>
            <a:r>
              <a:rPr lang="en-US" i="1" dirty="0"/>
              <a:t> u </a:t>
            </a:r>
            <a:r>
              <a:rPr lang="en-US" i="1" dirty="0" err="1"/>
              <a:t>njegovom</a:t>
            </a:r>
            <a:r>
              <a:rPr lang="en-US" i="1" dirty="0"/>
              <a:t> </a:t>
            </a:r>
            <a:r>
              <a:rPr lang="en-US" i="1" dirty="0" err="1"/>
              <a:t>poslu</a:t>
            </a:r>
            <a:r>
              <a:rPr lang="en-US" i="1" dirty="0"/>
              <a:t> </a:t>
            </a:r>
            <a:r>
              <a:rPr lang="en-US" i="1" dirty="0" err="1"/>
              <a:t>oko</a:t>
            </a:r>
            <a:r>
              <a:rPr lang="en-US" i="1" dirty="0"/>
              <a:t> </a:t>
            </a:r>
            <a:r>
              <a:rPr lang="en-US" i="1" dirty="0" err="1"/>
              <a:t>bolesnog</a:t>
            </a:r>
            <a:r>
              <a:rPr lang="en-US" i="1" dirty="0"/>
              <a:t> </a:t>
            </a:r>
            <a:r>
              <a:rPr lang="en-US" i="1" dirty="0" err="1"/>
              <a:t>čovjeka</a:t>
            </a:r>
            <a:r>
              <a:rPr lang="en-US" i="1" dirty="0"/>
              <a:t>.“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12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 idx="4294967295"/>
          </p:nvPr>
        </p:nvSpPr>
        <p:spPr>
          <a:xfrm>
            <a:off x="394517" y="274638"/>
            <a:ext cx="11064552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Etički kodeks medicinskih sestara određuje: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1041648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r-HR" b="1" i="1" dirty="0"/>
              <a:t>temeljne moralne  vrijednosti</a:t>
            </a:r>
          </a:p>
          <a:p>
            <a:pPr marL="0" indent="0">
              <a:buNone/>
            </a:pPr>
            <a:r>
              <a:rPr lang="hr-HR" b="1" i="1" dirty="0"/>
              <a:t>2.  dužnosti medicinske sestre </a:t>
            </a:r>
            <a:r>
              <a:rPr lang="hr-HR" dirty="0"/>
              <a:t>/ u provođenju zdravstvene njege i   </a:t>
            </a:r>
          </a:p>
          <a:p>
            <a:pPr marL="0" indent="0">
              <a:buNone/>
            </a:pPr>
            <a:r>
              <a:rPr lang="hr-HR" dirty="0"/>
              <a:t>     zdravstvene zaštite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7F62260-9011-47D2-B14E-0299665661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24" y="2930803"/>
            <a:ext cx="5429925" cy="3621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655325-971B-468F-90BC-0E156239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Temeljne moralne vrijednosti </a:t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medicinskih sestara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52ACA4C3-4555-4995-8A43-1CB134ADA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697900"/>
              </p:ext>
            </p:extLst>
          </p:nvPr>
        </p:nvGraphicFramePr>
        <p:xfrm>
          <a:off x="-240704" y="1844824"/>
          <a:ext cx="9001000" cy="501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id="{7E98D2BD-D651-4831-A2AD-2C2785A728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279" y="2672049"/>
            <a:ext cx="4887931" cy="248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23392" y="164270"/>
            <a:ext cx="10044608" cy="1417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4 glavne dužnosti medicinske sestre</a:t>
            </a:r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1. unapređivanje zdravlja</a:t>
            </a:r>
          </a:p>
          <a:p>
            <a:pPr marL="0" indent="0">
              <a:buNone/>
            </a:pPr>
            <a:r>
              <a:rPr lang="hr-HR" dirty="0"/>
              <a:t>2. sprečavanje bolesti</a:t>
            </a:r>
          </a:p>
          <a:p>
            <a:pPr marL="0" indent="0">
              <a:buNone/>
            </a:pPr>
            <a:r>
              <a:rPr lang="hr-HR" dirty="0"/>
              <a:t>3. obnavljanje zdravlja</a:t>
            </a:r>
          </a:p>
          <a:p>
            <a:pPr marL="0" indent="0">
              <a:buNone/>
            </a:pPr>
            <a:r>
              <a:rPr lang="hr-HR" dirty="0"/>
              <a:t>4. ublažavanje patnje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   </a:t>
            </a:r>
          </a:p>
          <a:p>
            <a:pPr>
              <a:buNone/>
            </a:pPr>
            <a:r>
              <a:rPr lang="hr-HR" dirty="0"/>
              <a:t>   </a:t>
            </a:r>
            <a:r>
              <a:rPr lang="hr-HR" b="1" dirty="0"/>
              <a:t>Sestrinstvu su svojstveni </a:t>
            </a:r>
            <a:r>
              <a:rPr lang="hr-HR" b="1" dirty="0">
                <a:solidFill>
                  <a:srgbClr val="FF0000"/>
                </a:solidFill>
              </a:rPr>
              <a:t>poštovanje ljudskih prava, uključujući pravo na život i izbor, dostojanstvo i obzirno ponašanje </a:t>
            </a:r>
            <a:r>
              <a:rPr lang="hr-HR" b="1" i="1" dirty="0"/>
              <a:t>/ ICN, Kodeks etike 2005.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7D437E8-B036-4C3E-A6CA-9E61AA5C0C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81908"/>
            <a:ext cx="2754560" cy="2800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0856A0D4-B7DA-4CF5-AD2F-89FC24E68CF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7332440"/>
              </p:ext>
            </p:extLst>
          </p:nvPr>
        </p:nvGraphicFramePr>
        <p:xfrm>
          <a:off x="407368" y="1700808"/>
          <a:ext cx="11593288" cy="6082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121AA34D-943A-4DD7-9FD8-77DD8F82F6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9424" y="0"/>
            <a:ext cx="374441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7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995</Words>
  <Application>Microsoft Office PowerPoint</Application>
  <PresentationFormat>Široki zaslon</PresentationFormat>
  <Paragraphs>130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sustava Office</vt:lpstr>
      <vt:lpstr>PowerPoint prezentacija</vt:lpstr>
      <vt:lpstr>Pribor i materijal potreban za  praćenje  lekcije</vt:lpstr>
      <vt:lpstr>Ishodi </vt:lpstr>
      <vt:lpstr>Etički kodeks </vt:lpstr>
      <vt:lpstr>  Prvim prihvaćenim etičkim kodeksom medicinskih sestara smatra se prisega F. Nightingale:  </vt:lpstr>
      <vt:lpstr>Etički kodeks medicinskih sestara određuje:</vt:lpstr>
      <vt:lpstr>Temeljne moralne vrijednosti  medicinskih sestara</vt:lpstr>
      <vt:lpstr>4 glavne dužnosti medicinske sestre:</vt:lpstr>
      <vt:lpstr>PowerPoint prezentacija</vt:lpstr>
      <vt:lpstr>Etički kodeks služi:</vt:lpstr>
      <vt:lpstr>Medicinske sestre često se suočavaju s problemima koji zahtijevaju kritičko razmišljanje i odlučivanje</vt:lpstr>
      <vt:lpstr>ICN/ Međunarodno udruženje sestara</vt:lpstr>
      <vt:lpstr> Hrvatskog udruženja medicinskih sestara/ HUMS</vt:lpstr>
      <vt:lpstr>KODEKSOM SE UTVRĐUJU:</vt:lpstr>
      <vt:lpstr>OSNOVNA NAČELA: </vt:lpstr>
      <vt:lpstr>ODNOS PREMA PACIJENTU</vt:lpstr>
      <vt:lpstr>SURADNJA S TIMOM</vt:lpstr>
      <vt:lpstr>PROFESIONALNA TAJNA</vt:lpstr>
      <vt:lpstr>TRAJNO USAVRŠAVANJE</vt:lpstr>
      <vt:lpstr>UGLED STALEŽA</vt:lpstr>
      <vt:lpstr>ZAŠTITA PACIJENTA OD RIZIKA </vt:lpstr>
      <vt:lpstr>RJEŠAVANJE ETIČKIH PITANJA </vt:lpstr>
      <vt:lpstr>ODNOS PREMA DRUGIM MEDICINSKIM SESTRAMA</vt:lpstr>
      <vt:lpstr>ODNOS PREMA HKMS </vt:lpstr>
      <vt:lpstr>Zadaci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Etički kodeks medicinskih sestara određuje:</dc:title>
  <dc:creator>Duda</dc:creator>
  <cp:lastModifiedBy>Bašić Daniel</cp:lastModifiedBy>
  <cp:revision>94</cp:revision>
  <dcterms:created xsi:type="dcterms:W3CDTF">2014-09-07T16:27:53Z</dcterms:created>
  <dcterms:modified xsi:type="dcterms:W3CDTF">2024-03-27T20:58:21Z</dcterms:modified>
</cp:coreProperties>
</file>